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E0D"/>
    <a:srgbClr val="FFD5BA"/>
    <a:srgbClr val="32374B"/>
    <a:srgbClr val="33384C"/>
    <a:srgbClr val="FF8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9" autoAdjust="0"/>
    <p:restoredTop sz="94660"/>
  </p:normalViewPr>
  <p:slideViewPr>
    <p:cSldViewPr>
      <p:cViewPr>
        <p:scale>
          <a:sx n="100" d="100"/>
          <a:sy n="100" d="100"/>
        </p:scale>
        <p:origin x="2370" y="-10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51300"/>
            <a:ext cx="7560309" cy="541020"/>
          </a:xfrm>
          <a:custGeom>
            <a:avLst/>
            <a:gdLst/>
            <a:ahLst/>
            <a:cxnLst/>
            <a:rect l="l" t="t" r="r" b="b"/>
            <a:pathLst>
              <a:path w="7560309" h="541020">
                <a:moveTo>
                  <a:pt x="7560005" y="0"/>
                </a:moveTo>
                <a:lnTo>
                  <a:pt x="0" y="0"/>
                </a:lnTo>
                <a:lnTo>
                  <a:pt x="0" y="540702"/>
                </a:lnTo>
                <a:lnTo>
                  <a:pt x="7560005" y="540702"/>
                </a:lnTo>
                <a:lnTo>
                  <a:pt x="7560005" y="0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768" y="90099"/>
            <a:ext cx="3175000" cy="37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2901" y="4824907"/>
            <a:ext cx="6925309" cy="241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65597" y="10342115"/>
            <a:ext cx="78740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14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038544" y="10335593"/>
            <a:ext cx="151765" cy="17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16" Type="http://schemas.openxmlformats.org/officeDocument/2006/relationships/image" Target="../media/image15.png"/><Relationship Id="rId107" Type="http://schemas.openxmlformats.org/officeDocument/2006/relationships/image" Target="../media/image106.png"/><Relationship Id="rId11" Type="http://schemas.openxmlformats.org/officeDocument/2006/relationships/image" Target="../media/image10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5" Type="http://schemas.openxmlformats.org/officeDocument/2006/relationships/image" Target="../media/image4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59" Type="http://schemas.openxmlformats.org/officeDocument/2006/relationships/image" Target="../media/image58.png"/><Relationship Id="rId103" Type="http://schemas.openxmlformats.org/officeDocument/2006/relationships/image" Target="../media/image102.png"/><Relationship Id="rId108" Type="http://schemas.openxmlformats.org/officeDocument/2006/relationships/image" Target="../media/image107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6" Type="http://schemas.openxmlformats.org/officeDocument/2006/relationships/image" Target="../media/image105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png"/><Relationship Id="rId104" Type="http://schemas.openxmlformats.org/officeDocument/2006/relationships/image" Target="../media/image103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png"/><Relationship Id="rId98" Type="http://schemas.openxmlformats.org/officeDocument/2006/relationships/image" Target="../media/image97.png"/><Relationship Id="rId3" Type="http://schemas.openxmlformats.org/officeDocument/2006/relationships/image" Target="../media/image2.png"/><Relationship Id="rId25" Type="http://schemas.openxmlformats.org/officeDocument/2006/relationships/image" Target="../media/image24.png"/><Relationship Id="rId46" Type="http://schemas.openxmlformats.org/officeDocument/2006/relationships/image" Target="../media/image45.png"/><Relationship Id="rId67" Type="http://schemas.openxmlformats.org/officeDocument/2006/relationships/image" Target="../media/image6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.png"/><Relationship Id="rId7" Type="http://schemas.openxmlformats.org/officeDocument/2006/relationships/image" Target="../media/image110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12.png"/><Relationship Id="rId4" Type="http://schemas.openxmlformats.org/officeDocument/2006/relationships/image" Target="../media/image10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.png"/><Relationship Id="rId7" Type="http://schemas.openxmlformats.org/officeDocument/2006/relationships/image" Target="../media/image10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09.png"/><Relationship Id="rId4" Type="http://schemas.openxmlformats.org/officeDocument/2006/relationships/hyperlink" Target="https://educacaofinanceira.fipecq.org.br/" TargetMode="External"/><Relationship Id="rId9" Type="http://schemas.openxmlformats.org/officeDocument/2006/relationships/image" Target="../media/image1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151300"/>
            <a:ext cx="7560309" cy="541020"/>
            <a:chOff x="0" y="10151300"/>
            <a:chExt cx="7560309" cy="541020"/>
          </a:xfrm>
        </p:grpSpPr>
        <p:sp>
          <p:nvSpPr>
            <p:cNvPr id="3" name="object 3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52257" y="3756746"/>
            <a:ext cx="31832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CENÁRIO</a:t>
            </a:r>
            <a:r>
              <a:rPr lang="pt-BR" sz="1500" spc="2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500" spc="-3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ECONÔMICO-</a:t>
            </a:r>
            <a:r>
              <a:rPr lang="pt-BR" sz="1500" spc="-6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FINANCEIRO</a:t>
            </a:r>
            <a:endParaRPr lang="pt-BR" sz="1500" noProof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0"/>
            <a:ext cx="7325384" cy="3662045"/>
            <a:chOff x="0" y="0"/>
            <a:chExt cx="7325384" cy="3662045"/>
          </a:xfrm>
        </p:grpSpPr>
        <p:sp>
          <p:nvSpPr>
            <p:cNvPr id="14" name="object 14"/>
            <p:cNvSpPr/>
            <p:nvPr/>
          </p:nvSpPr>
          <p:spPr>
            <a:xfrm>
              <a:off x="359994" y="0"/>
              <a:ext cx="6840220" cy="3662045"/>
            </a:xfrm>
            <a:custGeom>
              <a:avLst/>
              <a:gdLst/>
              <a:ahLst/>
              <a:cxnLst/>
              <a:rect l="l" t="t" r="r" b="b"/>
              <a:pathLst>
                <a:path w="6840220" h="3662045">
                  <a:moveTo>
                    <a:pt x="6840004" y="0"/>
                  </a:moveTo>
                  <a:lnTo>
                    <a:pt x="0" y="0"/>
                  </a:lnTo>
                  <a:lnTo>
                    <a:pt x="0" y="3373640"/>
                  </a:lnTo>
                  <a:lnTo>
                    <a:pt x="3769" y="3420354"/>
                  </a:lnTo>
                  <a:lnTo>
                    <a:pt x="14682" y="3464669"/>
                  </a:lnTo>
                  <a:lnTo>
                    <a:pt x="32146" y="3505991"/>
                  </a:lnTo>
                  <a:lnTo>
                    <a:pt x="55568" y="3543727"/>
                  </a:lnTo>
                  <a:lnTo>
                    <a:pt x="84354" y="3577285"/>
                  </a:lnTo>
                  <a:lnTo>
                    <a:pt x="117913" y="3606071"/>
                  </a:lnTo>
                  <a:lnTo>
                    <a:pt x="155651" y="3629492"/>
                  </a:lnTo>
                  <a:lnTo>
                    <a:pt x="196975" y="3646956"/>
                  </a:lnTo>
                  <a:lnTo>
                    <a:pt x="241292" y="3657869"/>
                  </a:lnTo>
                  <a:lnTo>
                    <a:pt x="288010" y="3661638"/>
                  </a:lnTo>
                  <a:lnTo>
                    <a:pt x="6552006" y="3661638"/>
                  </a:lnTo>
                  <a:lnTo>
                    <a:pt x="6598720" y="3657869"/>
                  </a:lnTo>
                  <a:lnTo>
                    <a:pt x="6643035" y="3646956"/>
                  </a:lnTo>
                  <a:lnTo>
                    <a:pt x="6684356" y="3629492"/>
                  </a:lnTo>
                  <a:lnTo>
                    <a:pt x="6722093" y="3606071"/>
                  </a:lnTo>
                  <a:lnTo>
                    <a:pt x="6755650" y="3577285"/>
                  </a:lnTo>
                  <a:lnTo>
                    <a:pt x="6784436" y="3543727"/>
                  </a:lnTo>
                  <a:lnTo>
                    <a:pt x="6807857" y="3505991"/>
                  </a:lnTo>
                  <a:lnTo>
                    <a:pt x="6825321" y="3464669"/>
                  </a:lnTo>
                  <a:lnTo>
                    <a:pt x="6836234" y="3420354"/>
                  </a:lnTo>
                  <a:lnTo>
                    <a:pt x="6840004" y="3373640"/>
                  </a:lnTo>
                  <a:lnTo>
                    <a:pt x="6840004" y="0"/>
                  </a:lnTo>
                  <a:close/>
                </a:path>
              </a:pathLst>
            </a:custGeom>
            <a:solidFill>
              <a:srgbClr val="33384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7241" y="3011241"/>
              <a:ext cx="270746" cy="1622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3798" y="2661028"/>
              <a:ext cx="213946" cy="1281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4413" y="2399266"/>
              <a:ext cx="243695" cy="1460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26851" y="1684794"/>
              <a:ext cx="2338070" cy="1273175"/>
            </a:xfrm>
            <a:custGeom>
              <a:avLst/>
              <a:gdLst/>
              <a:ahLst/>
              <a:cxnLst/>
              <a:rect l="l" t="t" r="r" b="b"/>
              <a:pathLst>
                <a:path w="2338070" h="1273175">
                  <a:moveTo>
                    <a:pt x="1658442" y="1258176"/>
                  </a:moveTo>
                  <a:lnTo>
                    <a:pt x="1656537" y="1252601"/>
                  </a:lnTo>
                  <a:lnTo>
                    <a:pt x="1650885" y="1247686"/>
                  </a:lnTo>
                  <a:lnTo>
                    <a:pt x="1642376" y="1244422"/>
                  </a:lnTo>
                  <a:lnTo>
                    <a:pt x="1632712" y="1243317"/>
                  </a:lnTo>
                  <a:lnTo>
                    <a:pt x="1623072" y="1244384"/>
                  </a:lnTo>
                  <a:lnTo>
                    <a:pt x="1617865" y="1246378"/>
                  </a:lnTo>
                  <a:lnTo>
                    <a:pt x="1425359" y="1132230"/>
                  </a:lnTo>
                  <a:lnTo>
                    <a:pt x="1427784" y="1130122"/>
                  </a:lnTo>
                  <a:lnTo>
                    <a:pt x="1429639" y="1124546"/>
                  </a:lnTo>
                  <a:lnTo>
                    <a:pt x="1427721" y="1118971"/>
                  </a:lnTo>
                  <a:lnTo>
                    <a:pt x="1422069" y="1114069"/>
                  </a:lnTo>
                  <a:lnTo>
                    <a:pt x="1413560" y="1110792"/>
                  </a:lnTo>
                  <a:lnTo>
                    <a:pt x="1403896" y="1109687"/>
                  </a:lnTo>
                  <a:lnTo>
                    <a:pt x="1394256" y="1110754"/>
                  </a:lnTo>
                  <a:lnTo>
                    <a:pt x="1385785" y="1113993"/>
                  </a:lnTo>
                  <a:lnTo>
                    <a:pt x="1380172" y="1118882"/>
                  </a:lnTo>
                  <a:lnTo>
                    <a:pt x="1379613" y="1120571"/>
                  </a:lnTo>
                  <a:lnTo>
                    <a:pt x="963625" y="1123950"/>
                  </a:lnTo>
                  <a:lnTo>
                    <a:pt x="962952" y="1121943"/>
                  </a:lnTo>
                  <a:lnTo>
                    <a:pt x="957287" y="1117041"/>
                  </a:lnTo>
                  <a:lnTo>
                    <a:pt x="948778" y="1113764"/>
                  </a:lnTo>
                  <a:lnTo>
                    <a:pt x="947077" y="1113574"/>
                  </a:lnTo>
                  <a:lnTo>
                    <a:pt x="1102525" y="781494"/>
                  </a:lnTo>
                  <a:lnTo>
                    <a:pt x="1130503" y="767003"/>
                  </a:lnTo>
                  <a:lnTo>
                    <a:pt x="1128585" y="761428"/>
                  </a:lnTo>
                  <a:lnTo>
                    <a:pt x="1122934" y="756526"/>
                  </a:lnTo>
                  <a:lnTo>
                    <a:pt x="1114425" y="753249"/>
                  </a:lnTo>
                  <a:lnTo>
                    <a:pt x="1104760" y="752144"/>
                  </a:lnTo>
                  <a:lnTo>
                    <a:pt x="1095121" y="753211"/>
                  </a:lnTo>
                  <a:lnTo>
                    <a:pt x="1086650" y="756450"/>
                  </a:lnTo>
                  <a:lnTo>
                    <a:pt x="1081747" y="760730"/>
                  </a:lnTo>
                  <a:lnTo>
                    <a:pt x="737260" y="728586"/>
                  </a:lnTo>
                  <a:lnTo>
                    <a:pt x="735545" y="723582"/>
                  </a:lnTo>
                  <a:lnTo>
                    <a:pt x="729894" y="718680"/>
                  </a:lnTo>
                  <a:lnTo>
                    <a:pt x="724941" y="716775"/>
                  </a:lnTo>
                  <a:lnTo>
                    <a:pt x="842048" y="559841"/>
                  </a:lnTo>
                  <a:lnTo>
                    <a:pt x="873061" y="545680"/>
                  </a:lnTo>
                  <a:lnTo>
                    <a:pt x="871156" y="540105"/>
                  </a:lnTo>
                  <a:lnTo>
                    <a:pt x="865492" y="535190"/>
                  </a:lnTo>
                  <a:lnTo>
                    <a:pt x="856996" y="531926"/>
                  </a:lnTo>
                  <a:lnTo>
                    <a:pt x="847331" y="530834"/>
                  </a:lnTo>
                  <a:lnTo>
                    <a:pt x="837679" y="531888"/>
                  </a:lnTo>
                  <a:lnTo>
                    <a:pt x="829208" y="535127"/>
                  </a:lnTo>
                  <a:lnTo>
                    <a:pt x="823607" y="540029"/>
                  </a:lnTo>
                  <a:lnTo>
                    <a:pt x="821766" y="545604"/>
                  </a:lnTo>
                  <a:lnTo>
                    <a:pt x="500151" y="588949"/>
                  </a:lnTo>
                  <a:lnTo>
                    <a:pt x="495490" y="584898"/>
                  </a:lnTo>
                  <a:lnTo>
                    <a:pt x="486981" y="581634"/>
                  </a:lnTo>
                  <a:lnTo>
                    <a:pt x="477329" y="580529"/>
                  </a:lnTo>
                  <a:lnTo>
                    <a:pt x="467677" y="581596"/>
                  </a:lnTo>
                  <a:lnTo>
                    <a:pt x="462064" y="583742"/>
                  </a:lnTo>
                  <a:lnTo>
                    <a:pt x="273113" y="476643"/>
                  </a:lnTo>
                  <a:lnTo>
                    <a:pt x="277050" y="473202"/>
                  </a:lnTo>
                  <a:lnTo>
                    <a:pt x="278892" y="467626"/>
                  </a:lnTo>
                  <a:lnTo>
                    <a:pt x="276987" y="462051"/>
                  </a:lnTo>
                  <a:lnTo>
                    <a:pt x="271335" y="457149"/>
                  </a:lnTo>
                  <a:lnTo>
                    <a:pt x="262826" y="453872"/>
                  </a:lnTo>
                  <a:lnTo>
                    <a:pt x="253161" y="452767"/>
                  </a:lnTo>
                  <a:lnTo>
                    <a:pt x="243522" y="453834"/>
                  </a:lnTo>
                  <a:lnTo>
                    <a:pt x="235051" y="457073"/>
                  </a:lnTo>
                  <a:lnTo>
                    <a:pt x="229438" y="461962"/>
                  </a:lnTo>
                  <a:lnTo>
                    <a:pt x="228371" y="465188"/>
                  </a:lnTo>
                  <a:lnTo>
                    <a:pt x="63" y="462165"/>
                  </a:lnTo>
                  <a:lnTo>
                    <a:pt x="0" y="469531"/>
                  </a:lnTo>
                  <a:lnTo>
                    <a:pt x="229311" y="472567"/>
                  </a:lnTo>
                  <a:lnTo>
                    <a:pt x="229501" y="473113"/>
                  </a:lnTo>
                  <a:lnTo>
                    <a:pt x="235165" y="478028"/>
                  </a:lnTo>
                  <a:lnTo>
                    <a:pt x="243674" y="481291"/>
                  </a:lnTo>
                  <a:lnTo>
                    <a:pt x="253326" y="482384"/>
                  </a:lnTo>
                  <a:lnTo>
                    <a:pt x="262978" y="481317"/>
                  </a:lnTo>
                  <a:lnTo>
                    <a:pt x="265049" y="480529"/>
                  </a:lnTo>
                  <a:lnTo>
                    <a:pt x="455206" y="588327"/>
                  </a:lnTo>
                  <a:lnTo>
                    <a:pt x="453605" y="589724"/>
                  </a:lnTo>
                  <a:lnTo>
                    <a:pt x="451751" y="595299"/>
                  </a:lnTo>
                  <a:lnTo>
                    <a:pt x="453669" y="600875"/>
                  </a:lnTo>
                  <a:lnTo>
                    <a:pt x="459320" y="605790"/>
                  </a:lnTo>
                  <a:lnTo>
                    <a:pt x="467829" y="609053"/>
                  </a:lnTo>
                  <a:lnTo>
                    <a:pt x="477494" y="610158"/>
                  </a:lnTo>
                  <a:lnTo>
                    <a:pt x="487146" y="609092"/>
                  </a:lnTo>
                  <a:lnTo>
                    <a:pt x="495604" y="605853"/>
                  </a:lnTo>
                  <a:lnTo>
                    <a:pt x="501218" y="600964"/>
                  </a:lnTo>
                  <a:lnTo>
                    <a:pt x="502856" y="596011"/>
                  </a:lnTo>
                  <a:lnTo>
                    <a:pt x="825360" y="552653"/>
                  </a:lnTo>
                  <a:lnTo>
                    <a:pt x="829322" y="556082"/>
                  </a:lnTo>
                  <a:lnTo>
                    <a:pt x="834250" y="557974"/>
                  </a:lnTo>
                  <a:lnTo>
                    <a:pt x="717130" y="714921"/>
                  </a:lnTo>
                  <a:lnTo>
                    <a:pt x="686155" y="729068"/>
                  </a:lnTo>
                  <a:lnTo>
                    <a:pt x="688060" y="734644"/>
                  </a:lnTo>
                  <a:lnTo>
                    <a:pt x="693724" y="739559"/>
                  </a:lnTo>
                  <a:lnTo>
                    <a:pt x="702233" y="742823"/>
                  </a:lnTo>
                  <a:lnTo>
                    <a:pt x="711885" y="743915"/>
                  </a:lnTo>
                  <a:lnTo>
                    <a:pt x="721537" y="742848"/>
                  </a:lnTo>
                  <a:lnTo>
                    <a:pt x="730008" y="739622"/>
                  </a:lnTo>
                  <a:lnTo>
                    <a:pt x="734491" y="735711"/>
                  </a:lnTo>
                  <a:lnTo>
                    <a:pt x="1079525" y="767905"/>
                  </a:lnTo>
                  <a:lnTo>
                    <a:pt x="1081100" y="772490"/>
                  </a:lnTo>
                  <a:lnTo>
                    <a:pt x="1086764" y="777405"/>
                  </a:lnTo>
                  <a:lnTo>
                    <a:pt x="1094867" y="780516"/>
                  </a:lnTo>
                  <a:lnTo>
                    <a:pt x="939368" y="1112697"/>
                  </a:lnTo>
                  <a:lnTo>
                    <a:pt x="913549" y="1127429"/>
                  </a:lnTo>
                  <a:lnTo>
                    <a:pt x="915454" y="1133005"/>
                  </a:lnTo>
                  <a:lnTo>
                    <a:pt x="921118" y="1137920"/>
                  </a:lnTo>
                  <a:lnTo>
                    <a:pt x="929627" y="1141183"/>
                  </a:lnTo>
                  <a:lnTo>
                    <a:pt x="939292" y="1142276"/>
                  </a:lnTo>
                  <a:lnTo>
                    <a:pt x="948931" y="1141222"/>
                  </a:lnTo>
                  <a:lnTo>
                    <a:pt x="957402" y="1137983"/>
                  </a:lnTo>
                  <a:lnTo>
                    <a:pt x="963002" y="1133094"/>
                  </a:lnTo>
                  <a:lnTo>
                    <a:pt x="963587" y="1131316"/>
                  </a:lnTo>
                  <a:lnTo>
                    <a:pt x="1379512" y="1127937"/>
                  </a:lnTo>
                  <a:lnTo>
                    <a:pt x="1380236" y="1130033"/>
                  </a:lnTo>
                  <a:lnTo>
                    <a:pt x="1385900" y="1134948"/>
                  </a:lnTo>
                  <a:lnTo>
                    <a:pt x="1394409" y="1138212"/>
                  </a:lnTo>
                  <a:lnTo>
                    <a:pt x="1404061" y="1139317"/>
                  </a:lnTo>
                  <a:lnTo>
                    <a:pt x="1413713" y="1138250"/>
                  </a:lnTo>
                  <a:lnTo>
                    <a:pt x="1418183" y="1136548"/>
                  </a:lnTo>
                  <a:lnTo>
                    <a:pt x="1610931" y="1250823"/>
                  </a:lnTo>
                  <a:lnTo>
                    <a:pt x="1608988" y="1252512"/>
                  </a:lnTo>
                  <a:lnTo>
                    <a:pt x="1607146" y="1258087"/>
                  </a:lnTo>
                  <a:lnTo>
                    <a:pt x="1609051" y="1263662"/>
                  </a:lnTo>
                  <a:lnTo>
                    <a:pt x="1614716" y="1268564"/>
                  </a:lnTo>
                  <a:lnTo>
                    <a:pt x="1623225" y="1271828"/>
                  </a:lnTo>
                  <a:lnTo>
                    <a:pt x="1632877" y="1272933"/>
                  </a:lnTo>
                  <a:lnTo>
                    <a:pt x="1642529" y="1271866"/>
                  </a:lnTo>
                  <a:lnTo>
                    <a:pt x="1651000" y="1268628"/>
                  </a:lnTo>
                  <a:lnTo>
                    <a:pt x="1656600" y="1263738"/>
                  </a:lnTo>
                  <a:lnTo>
                    <a:pt x="1658442" y="1258176"/>
                  </a:lnTo>
                  <a:close/>
                </a:path>
                <a:path w="2338070" h="1273175">
                  <a:moveTo>
                    <a:pt x="2337917" y="861098"/>
                  </a:moveTo>
                  <a:lnTo>
                    <a:pt x="2336012" y="855522"/>
                  </a:lnTo>
                  <a:lnTo>
                    <a:pt x="2330348" y="850607"/>
                  </a:lnTo>
                  <a:lnTo>
                    <a:pt x="2321852" y="847344"/>
                  </a:lnTo>
                  <a:lnTo>
                    <a:pt x="2312187" y="846239"/>
                  </a:lnTo>
                  <a:lnTo>
                    <a:pt x="2302535" y="847305"/>
                  </a:lnTo>
                  <a:lnTo>
                    <a:pt x="2297023" y="849414"/>
                  </a:lnTo>
                  <a:lnTo>
                    <a:pt x="2038426" y="701141"/>
                  </a:lnTo>
                  <a:lnTo>
                    <a:pt x="2040572" y="699262"/>
                  </a:lnTo>
                  <a:lnTo>
                    <a:pt x="2042414" y="693686"/>
                  </a:lnTo>
                  <a:lnTo>
                    <a:pt x="2040509" y="688111"/>
                  </a:lnTo>
                  <a:lnTo>
                    <a:pt x="2034857" y="683209"/>
                  </a:lnTo>
                  <a:lnTo>
                    <a:pt x="2026348" y="679932"/>
                  </a:lnTo>
                  <a:lnTo>
                    <a:pt x="2016683" y="678827"/>
                  </a:lnTo>
                  <a:lnTo>
                    <a:pt x="2007044" y="679894"/>
                  </a:lnTo>
                  <a:lnTo>
                    <a:pt x="1998573" y="683133"/>
                  </a:lnTo>
                  <a:lnTo>
                    <a:pt x="1992960" y="688022"/>
                  </a:lnTo>
                  <a:lnTo>
                    <a:pt x="1991614" y="692073"/>
                  </a:lnTo>
                  <a:lnTo>
                    <a:pt x="1650022" y="726770"/>
                  </a:lnTo>
                  <a:lnTo>
                    <a:pt x="1644904" y="722312"/>
                  </a:lnTo>
                  <a:lnTo>
                    <a:pt x="1636395" y="719048"/>
                  </a:lnTo>
                  <a:lnTo>
                    <a:pt x="1632254" y="718578"/>
                  </a:lnTo>
                  <a:lnTo>
                    <a:pt x="1722285" y="425678"/>
                  </a:lnTo>
                  <a:lnTo>
                    <a:pt x="1748155" y="410946"/>
                  </a:lnTo>
                  <a:lnTo>
                    <a:pt x="1746250" y="405358"/>
                  </a:lnTo>
                  <a:lnTo>
                    <a:pt x="1740585" y="400456"/>
                  </a:lnTo>
                  <a:lnTo>
                    <a:pt x="1732089" y="397192"/>
                  </a:lnTo>
                  <a:lnTo>
                    <a:pt x="1722424" y="396087"/>
                  </a:lnTo>
                  <a:lnTo>
                    <a:pt x="1712772" y="397141"/>
                  </a:lnTo>
                  <a:lnTo>
                    <a:pt x="1704301" y="400380"/>
                  </a:lnTo>
                  <a:lnTo>
                    <a:pt x="1702447" y="402005"/>
                  </a:lnTo>
                  <a:lnTo>
                    <a:pt x="1426197" y="338023"/>
                  </a:lnTo>
                  <a:lnTo>
                    <a:pt x="1401406" y="320306"/>
                  </a:lnTo>
                  <a:lnTo>
                    <a:pt x="1391767" y="321373"/>
                  </a:lnTo>
                  <a:lnTo>
                    <a:pt x="1387081" y="323164"/>
                  </a:lnTo>
                  <a:lnTo>
                    <a:pt x="1196505" y="203784"/>
                  </a:lnTo>
                  <a:lnTo>
                    <a:pt x="1199781" y="200914"/>
                  </a:lnTo>
                  <a:lnTo>
                    <a:pt x="1201635" y="195338"/>
                  </a:lnTo>
                  <a:lnTo>
                    <a:pt x="1199730" y="189763"/>
                  </a:lnTo>
                  <a:lnTo>
                    <a:pt x="1194066" y="184848"/>
                  </a:lnTo>
                  <a:lnTo>
                    <a:pt x="1185557" y="181584"/>
                  </a:lnTo>
                  <a:lnTo>
                    <a:pt x="1175905" y="180479"/>
                  </a:lnTo>
                  <a:lnTo>
                    <a:pt x="1166253" y="181546"/>
                  </a:lnTo>
                  <a:lnTo>
                    <a:pt x="1157782" y="184785"/>
                  </a:lnTo>
                  <a:lnTo>
                    <a:pt x="1152169" y="189674"/>
                  </a:lnTo>
                  <a:lnTo>
                    <a:pt x="1150543" y="194564"/>
                  </a:lnTo>
                  <a:lnTo>
                    <a:pt x="795210" y="231978"/>
                  </a:lnTo>
                  <a:lnTo>
                    <a:pt x="789838" y="227304"/>
                  </a:lnTo>
                  <a:lnTo>
                    <a:pt x="781342" y="224040"/>
                  </a:lnTo>
                  <a:lnTo>
                    <a:pt x="778992" y="223786"/>
                  </a:lnTo>
                  <a:lnTo>
                    <a:pt x="842594" y="29502"/>
                  </a:lnTo>
                  <a:lnTo>
                    <a:pt x="869378" y="14859"/>
                  </a:lnTo>
                  <a:lnTo>
                    <a:pt x="867473" y="9283"/>
                  </a:lnTo>
                  <a:lnTo>
                    <a:pt x="861809" y="4381"/>
                  </a:lnTo>
                  <a:lnTo>
                    <a:pt x="853300" y="1104"/>
                  </a:lnTo>
                  <a:lnTo>
                    <a:pt x="843648" y="0"/>
                  </a:lnTo>
                  <a:lnTo>
                    <a:pt x="833996" y="1066"/>
                  </a:lnTo>
                  <a:lnTo>
                    <a:pt x="825525" y="4305"/>
                  </a:lnTo>
                  <a:lnTo>
                    <a:pt x="819924" y="9194"/>
                  </a:lnTo>
                  <a:lnTo>
                    <a:pt x="818070" y="14770"/>
                  </a:lnTo>
                  <a:lnTo>
                    <a:pt x="818705" y="16649"/>
                  </a:lnTo>
                  <a:lnTo>
                    <a:pt x="509981" y="66979"/>
                  </a:lnTo>
                  <a:lnTo>
                    <a:pt x="504621" y="62318"/>
                  </a:lnTo>
                  <a:lnTo>
                    <a:pt x="496112" y="59042"/>
                  </a:lnTo>
                  <a:lnTo>
                    <a:pt x="486448" y="57937"/>
                  </a:lnTo>
                  <a:lnTo>
                    <a:pt x="476808" y="59004"/>
                  </a:lnTo>
                  <a:lnTo>
                    <a:pt x="468337" y="62242"/>
                  </a:lnTo>
                  <a:lnTo>
                    <a:pt x="462724" y="67132"/>
                  </a:lnTo>
                  <a:lnTo>
                    <a:pt x="460883" y="72707"/>
                  </a:lnTo>
                  <a:lnTo>
                    <a:pt x="462788" y="78282"/>
                  </a:lnTo>
                  <a:lnTo>
                    <a:pt x="468452" y="83197"/>
                  </a:lnTo>
                  <a:lnTo>
                    <a:pt x="476961" y="86461"/>
                  </a:lnTo>
                  <a:lnTo>
                    <a:pt x="486625" y="87566"/>
                  </a:lnTo>
                  <a:lnTo>
                    <a:pt x="496265" y="86499"/>
                  </a:lnTo>
                  <a:lnTo>
                    <a:pt x="504736" y="83261"/>
                  </a:lnTo>
                  <a:lnTo>
                    <a:pt x="510336" y="78371"/>
                  </a:lnTo>
                  <a:lnTo>
                    <a:pt x="511733" y="74155"/>
                  </a:lnTo>
                  <a:lnTo>
                    <a:pt x="823429" y="23355"/>
                  </a:lnTo>
                  <a:lnTo>
                    <a:pt x="825639" y="25260"/>
                  </a:lnTo>
                  <a:lnTo>
                    <a:pt x="834148" y="28524"/>
                  </a:lnTo>
                  <a:lnTo>
                    <a:pt x="835126" y="28638"/>
                  </a:lnTo>
                  <a:lnTo>
                    <a:pt x="771525" y="222973"/>
                  </a:lnTo>
                  <a:lnTo>
                    <a:pt x="762025" y="224002"/>
                  </a:lnTo>
                  <a:lnTo>
                    <a:pt x="753554" y="227241"/>
                  </a:lnTo>
                  <a:lnTo>
                    <a:pt x="747953" y="232143"/>
                  </a:lnTo>
                  <a:lnTo>
                    <a:pt x="746112" y="237718"/>
                  </a:lnTo>
                  <a:lnTo>
                    <a:pt x="748017" y="243293"/>
                  </a:lnTo>
                  <a:lnTo>
                    <a:pt x="753668" y="248196"/>
                  </a:lnTo>
                  <a:lnTo>
                    <a:pt x="762177" y="251460"/>
                  </a:lnTo>
                  <a:lnTo>
                    <a:pt x="771842" y="252564"/>
                  </a:lnTo>
                  <a:lnTo>
                    <a:pt x="781494" y="251498"/>
                  </a:lnTo>
                  <a:lnTo>
                    <a:pt x="789952" y="248259"/>
                  </a:lnTo>
                  <a:lnTo>
                    <a:pt x="795566" y="243370"/>
                  </a:lnTo>
                  <a:lnTo>
                    <a:pt x="796937" y="239217"/>
                  </a:lnTo>
                  <a:lnTo>
                    <a:pt x="1153223" y="201688"/>
                  </a:lnTo>
                  <a:lnTo>
                    <a:pt x="1157897" y="205740"/>
                  </a:lnTo>
                  <a:lnTo>
                    <a:pt x="1166406" y="209003"/>
                  </a:lnTo>
                  <a:lnTo>
                    <a:pt x="1176070" y="210108"/>
                  </a:lnTo>
                  <a:lnTo>
                    <a:pt x="1185710" y="209042"/>
                  </a:lnTo>
                  <a:lnTo>
                    <a:pt x="1189012" y="207784"/>
                  </a:lnTo>
                  <a:lnTo>
                    <a:pt x="1380058" y="327431"/>
                  </a:lnTo>
                  <a:lnTo>
                    <a:pt x="1377683" y="329501"/>
                  </a:lnTo>
                  <a:lnTo>
                    <a:pt x="1375841" y="335076"/>
                  </a:lnTo>
                  <a:lnTo>
                    <a:pt x="1377746" y="340652"/>
                  </a:lnTo>
                  <a:lnTo>
                    <a:pt x="1383411" y="345567"/>
                  </a:lnTo>
                  <a:lnTo>
                    <a:pt x="1391920" y="348830"/>
                  </a:lnTo>
                  <a:lnTo>
                    <a:pt x="1401572" y="349923"/>
                  </a:lnTo>
                  <a:lnTo>
                    <a:pt x="1411224" y="348856"/>
                  </a:lnTo>
                  <a:lnTo>
                    <a:pt x="1419694" y="345630"/>
                  </a:lnTo>
                  <a:lnTo>
                    <a:pt x="1421117" y="344385"/>
                  </a:lnTo>
                  <a:lnTo>
                    <a:pt x="1697647" y="408444"/>
                  </a:lnTo>
                  <a:lnTo>
                    <a:pt x="1714830" y="424827"/>
                  </a:lnTo>
                  <a:lnTo>
                    <a:pt x="1624672" y="718172"/>
                  </a:lnTo>
                  <a:lnTo>
                    <a:pt x="1617091" y="719010"/>
                  </a:lnTo>
                  <a:lnTo>
                    <a:pt x="1608620" y="722236"/>
                  </a:lnTo>
                  <a:lnTo>
                    <a:pt x="1603006" y="727138"/>
                  </a:lnTo>
                  <a:lnTo>
                    <a:pt x="1601165" y="732713"/>
                  </a:lnTo>
                  <a:lnTo>
                    <a:pt x="1603070" y="738289"/>
                  </a:lnTo>
                  <a:lnTo>
                    <a:pt x="1608734" y="743191"/>
                  </a:lnTo>
                  <a:lnTo>
                    <a:pt x="1617243" y="746455"/>
                  </a:lnTo>
                  <a:lnTo>
                    <a:pt x="1626895" y="747560"/>
                  </a:lnTo>
                  <a:lnTo>
                    <a:pt x="1636547" y="746493"/>
                  </a:lnTo>
                  <a:lnTo>
                    <a:pt x="1645018" y="743254"/>
                  </a:lnTo>
                  <a:lnTo>
                    <a:pt x="1650619" y="738365"/>
                  </a:lnTo>
                  <a:lnTo>
                    <a:pt x="1652079" y="733958"/>
                  </a:lnTo>
                  <a:lnTo>
                    <a:pt x="1993176" y="699312"/>
                  </a:lnTo>
                  <a:lnTo>
                    <a:pt x="1998687" y="704088"/>
                  </a:lnTo>
                  <a:lnTo>
                    <a:pt x="2007196" y="707351"/>
                  </a:lnTo>
                  <a:lnTo>
                    <a:pt x="2016848" y="708444"/>
                  </a:lnTo>
                  <a:lnTo>
                    <a:pt x="2026500" y="707377"/>
                  </a:lnTo>
                  <a:lnTo>
                    <a:pt x="2031276" y="705561"/>
                  </a:lnTo>
                  <a:lnTo>
                    <a:pt x="2290153" y="853960"/>
                  </a:lnTo>
                  <a:lnTo>
                    <a:pt x="2288463" y="855433"/>
                  </a:lnTo>
                  <a:lnTo>
                    <a:pt x="2286622" y="861009"/>
                  </a:lnTo>
                  <a:lnTo>
                    <a:pt x="2288527" y="866584"/>
                  </a:lnTo>
                  <a:lnTo>
                    <a:pt x="2294178" y="871486"/>
                  </a:lnTo>
                  <a:lnTo>
                    <a:pt x="2302687" y="874750"/>
                  </a:lnTo>
                  <a:lnTo>
                    <a:pt x="2312352" y="875855"/>
                  </a:lnTo>
                  <a:lnTo>
                    <a:pt x="2322004" y="874788"/>
                  </a:lnTo>
                  <a:lnTo>
                    <a:pt x="2330462" y="871550"/>
                  </a:lnTo>
                  <a:lnTo>
                    <a:pt x="2336076" y="866660"/>
                  </a:lnTo>
                  <a:lnTo>
                    <a:pt x="2337917" y="861098"/>
                  </a:lnTo>
                  <a:close/>
                </a:path>
              </a:pathLst>
            </a:custGeom>
            <a:solidFill>
              <a:srgbClr val="FC7D04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4882860" y="1820712"/>
              <a:ext cx="885825" cy="550545"/>
            </a:xfrm>
            <a:custGeom>
              <a:avLst/>
              <a:gdLst/>
              <a:ahLst/>
              <a:cxnLst/>
              <a:rect l="l" t="t" r="r" b="b"/>
              <a:pathLst>
                <a:path w="885825" h="550544">
                  <a:moveTo>
                    <a:pt x="387730" y="0"/>
                  </a:moveTo>
                  <a:lnTo>
                    <a:pt x="338851" y="8177"/>
                  </a:lnTo>
                  <a:lnTo>
                    <a:pt x="31788" y="186588"/>
                  </a:lnTo>
                  <a:lnTo>
                    <a:pt x="1198" y="227272"/>
                  </a:lnTo>
                  <a:lnTo>
                    <a:pt x="0" y="243954"/>
                  </a:lnTo>
                  <a:lnTo>
                    <a:pt x="3884" y="261584"/>
                  </a:lnTo>
                  <a:lnTo>
                    <a:pt x="12998" y="278895"/>
                  </a:lnTo>
                  <a:lnTo>
                    <a:pt x="26560" y="294582"/>
                  </a:lnTo>
                  <a:lnTo>
                    <a:pt x="43789" y="307340"/>
                  </a:lnTo>
                  <a:lnTo>
                    <a:pt x="279222" y="532041"/>
                  </a:lnTo>
                  <a:lnTo>
                    <a:pt x="297132" y="540514"/>
                  </a:lnTo>
                  <a:lnTo>
                    <a:pt x="316698" y="546422"/>
                  </a:lnTo>
                  <a:lnTo>
                    <a:pt x="337195" y="549641"/>
                  </a:lnTo>
                  <a:lnTo>
                    <a:pt x="357898" y="550049"/>
                  </a:lnTo>
                  <a:lnTo>
                    <a:pt x="374513" y="548754"/>
                  </a:lnTo>
                  <a:lnTo>
                    <a:pt x="419531" y="533654"/>
                  </a:lnTo>
                  <a:lnTo>
                    <a:pt x="851204" y="282956"/>
                  </a:lnTo>
                  <a:lnTo>
                    <a:pt x="883324" y="244308"/>
                  </a:lnTo>
                  <a:lnTo>
                    <a:pt x="885558" y="228219"/>
                  </a:lnTo>
                  <a:lnTo>
                    <a:pt x="882725" y="210466"/>
                  </a:lnTo>
                  <a:lnTo>
                    <a:pt x="874595" y="193840"/>
                  </a:lnTo>
                  <a:lnTo>
                    <a:pt x="861516" y="178880"/>
                  </a:lnTo>
                  <a:lnTo>
                    <a:pt x="843838" y="166128"/>
                  </a:lnTo>
                  <a:lnTo>
                    <a:pt x="463397" y="19786"/>
                  </a:lnTo>
                  <a:lnTo>
                    <a:pt x="457123" y="16476"/>
                  </a:lnTo>
                  <a:lnTo>
                    <a:pt x="412430" y="2205"/>
                  </a:lnTo>
                  <a:lnTo>
                    <a:pt x="400172" y="628"/>
                  </a:lnTo>
                  <a:lnTo>
                    <a:pt x="387730" y="0"/>
                  </a:lnTo>
                  <a:close/>
                </a:path>
              </a:pathLst>
            </a:custGeom>
            <a:solidFill>
              <a:srgbClr val="000000">
                <a:alpha val="1817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4888446" y="1824129"/>
              <a:ext cx="876935" cy="542925"/>
            </a:xfrm>
            <a:custGeom>
              <a:avLst/>
              <a:gdLst/>
              <a:ahLst/>
              <a:cxnLst/>
              <a:rect l="l" t="t" r="r" b="b"/>
              <a:pathLst>
                <a:path w="876935" h="542925">
                  <a:moveTo>
                    <a:pt x="383467" y="0"/>
                  </a:moveTo>
                  <a:lnTo>
                    <a:pt x="334836" y="7731"/>
                  </a:lnTo>
                  <a:lnTo>
                    <a:pt x="27549" y="186258"/>
                  </a:lnTo>
                  <a:lnTo>
                    <a:pt x="0" y="227032"/>
                  </a:lnTo>
                  <a:lnTo>
                    <a:pt x="28" y="243586"/>
                  </a:lnTo>
                  <a:lnTo>
                    <a:pt x="4785" y="260114"/>
                  </a:lnTo>
                  <a:lnTo>
                    <a:pt x="14565" y="277258"/>
                  </a:lnTo>
                  <a:lnTo>
                    <a:pt x="28119" y="292961"/>
                  </a:lnTo>
                  <a:lnTo>
                    <a:pt x="44199" y="305168"/>
                  </a:lnTo>
                  <a:lnTo>
                    <a:pt x="275301" y="525741"/>
                  </a:lnTo>
                  <a:lnTo>
                    <a:pt x="293937" y="534387"/>
                  </a:lnTo>
                  <a:lnTo>
                    <a:pt x="314312" y="540124"/>
                  </a:lnTo>
                  <a:lnTo>
                    <a:pt x="335444" y="542833"/>
                  </a:lnTo>
                  <a:lnTo>
                    <a:pt x="356352" y="542391"/>
                  </a:lnTo>
                  <a:lnTo>
                    <a:pt x="404198" y="530904"/>
                  </a:lnTo>
                  <a:lnTo>
                    <a:pt x="843943" y="276656"/>
                  </a:lnTo>
                  <a:lnTo>
                    <a:pt x="874576" y="239845"/>
                  </a:lnTo>
                  <a:lnTo>
                    <a:pt x="876633" y="224586"/>
                  </a:lnTo>
                  <a:lnTo>
                    <a:pt x="873864" y="207791"/>
                  </a:lnTo>
                  <a:lnTo>
                    <a:pt x="866054" y="192019"/>
                  </a:lnTo>
                  <a:lnTo>
                    <a:pt x="853520" y="177782"/>
                  </a:lnTo>
                  <a:lnTo>
                    <a:pt x="836577" y="165595"/>
                  </a:lnTo>
                  <a:lnTo>
                    <a:pt x="458524" y="20167"/>
                  </a:lnTo>
                  <a:lnTo>
                    <a:pt x="452468" y="17042"/>
                  </a:lnTo>
                  <a:lnTo>
                    <a:pt x="407954" y="2503"/>
                  </a:lnTo>
                  <a:lnTo>
                    <a:pt x="395811" y="761"/>
                  </a:lnTo>
                  <a:lnTo>
                    <a:pt x="383467" y="0"/>
                  </a:lnTo>
                  <a:close/>
                </a:path>
              </a:pathLst>
            </a:custGeom>
            <a:solidFill>
              <a:srgbClr val="000000">
                <a:alpha val="3636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891192" y="1827532"/>
              <a:ext cx="870585" cy="536575"/>
            </a:xfrm>
            <a:custGeom>
              <a:avLst/>
              <a:gdLst/>
              <a:ahLst/>
              <a:cxnLst/>
              <a:rect l="l" t="t" r="r" b="b"/>
              <a:pathLst>
                <a:path w="870585" h="536575">
                  <a:moveTo>
                    <a:pt x="382029" y="0"/>
                  </a:moveTo>
                  <a:lnTo>
                    <a:pt x="333653" y="7304"/>
                  </a:lnTo>
                  <a:lnTo>
                    <a:pt x="26137" y="185927"/>
                  </a:lnTo>
                  <a:lnTo>
                    <a:pt x="0" y="227151"/>
                  </a:lnTo>
                  <a:lnTo>
                    <a:pt x="2896" y="243217"/>
                  </a:lnTo>
                  <a:lnTo>
                    <a:pt x="7035" y="258755"/>
                  </a:lnTo>
                  <a:lnTo>
                    <a:pt x="17647" y="275729"/>
                  </a:lnTo>
                  <a:lnTo>
                    <a:pt x="32021" y="291398"/>
                  </a:lnTo>
                  <a:lnTo>
                    <a:pt x="47447" y="303021"/>
                  </a:lnTo>
                  <a:lnTo>
                    <a:pt x="274218" y="519455"/>
                  </a:lnTo>
                  <a:lnTo>
                    <a:pt x="293569" y="528277"/>
                  </a:lnTo>
                  <a:lnTo>
                    <a:pt x="314752" y="533841"/>
                  </a:lnTo>
                  <a:lnTo>
                    <a:pt x="336528" y="536028"/>
                  </a:lnTo>
                  <a:lnTo>
                    <a:pt x="357657" y="534720"/>
                  </a:lnTo>
                  <a:lnTo>
                    <a:pt x="404860" y="521803"/>
                  </a:lnTo>
                  <a:lnTo>
                    <a:pt x="839534" y="270370"/>
                  </a:lnTo>
                  <a:lnTo>
                    <a:pt x="868666" y="235390"/>
                  </a:lnTo>
                  <a:lnTo>
                    <a:pt x="870560" y="220967"/>
                  </a:lnTo>
                  <a:lnTo>
                    <a:pt x="867849" y="205129"/>
                  </a:lnTo>
                  <a:lnTo>
                    <a:pt x="860362" y="190211"/>
                  </a:lnTo>
                  <a:lnTo>
                    <a:pt x="848378" y="176697"/>
                  </a:lnTo>
                  <a:lnTo>
                    <a:pt x="832180" y="165074"/>
                  </a:lnTo>
                  <a:lnTo>
                    <a:pt x="456502" y="20561"/>
                  </a:lnTo>
                  <a:lnTo>
                    <a:pt x="450653" y="17619"/>
                  </a:lnTo>
                  <a:lnTo>
                    <a:pt x="406310" y="2817"/>
                  </a:lnTo>
                  <a:lnTo>
                    <a:pt x="394278" y="908"/>
                  </a:lnTo>
                  <a:lnTo>
                    <a:pt x="382029" y="0"/>
                  </a:lnTo>
                  <a:close/>
                </a:path>
              </a:pathLst>
            </a:custGeom>
            <a:solidFill>
              <a:srgbClr val="000000">
                <a:alpha val="5453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4895031" y="1830936"/>
              <a:ext cx="863600" cy="529590"/>
            </a:xfrm>
            <a:custGeom>
              <a:avLst/>
              <a:gdLst/>
              <a:ahLst/>
              <a:cxnLst/>
              <a:rect l="l" t="t" r="r" b="b"/>
              <a:pathLst>
                <a:path w="863600" h="529589">
                  <a:moveTo>
                    <a:pt x="379499" y="0"/>
                  </a:moveTo>
                  <a:lnTo>
                    <a:pt x="331388" y="6870"/>
                  </a:lnTo>
                  <a:lnTo>
                    <a:pt x="23645" y="185610"/>
                  </a:lnTo>
                  <a:lnTo>
                    <a:pt x="0" y="227087"/>
                  </a:lnTo>
                  <a:lnTo>
                    <a:pt x="4659" y="242862"/>
                  </a:lnTo>
                  <a:lnTo>
                    <a:pt x="9213" y="257346"/>
                  </a:lnTo>
                  <a:lnTo>
                    <a:pt x="20550" y="274148"/>
                  </a:lnTo>
                  <a:lnTo>
                    <a:pt x="35177" y="289807"/>
                  </a:lnTo>
                  <a:lnTo>
                    <a:pt x="49604" y="300863"/>
                  </a:lnTo>
                  <a:lnTo>
                    <a:pt x="272045" y="513168"/>
                  </a:lnTo>
                  <a:lnTo>
                    <a:pt x="292115" y="522156"/>
                  </a:lnTo>
                  <a:lnTo>
                    <a:pt x="314104" y="527550"/>
                  </a:lnTo>
                  <a:lnTo>
                    <a:pt x="336517" y="529226"/>
                  </a:lnTo>
                  <a:lnTo>
                    <a:pt x="357859" y="527062"/>
                  </a:lnTo>
                  <a:lnTo>
                    <a:pt x="404418" y="512703"/>
                  </a:lnTo>
                  <a:lnTo>
                    <a:pt x="834032" y="264083"/>
                  </a:lnTo>
                  <a:lnTo>
                    <a:pt x="861654" y="230935"/>
                  </a:lnTo>
                  <a:lnTo>
                    <a:pt x="863369" y="217347"/>
                  </a:lnTo>
                  <a:lnTo>
                    <a:pt x="860735" y="202462"/>
                  </a:lnTo>
                  <a:lnTo>
                    <a:pt x="853571" y="188398"/>
                  </a:lnTo>
                  <a:lnTo>
                    <a:pt x="842131" y="175610"/>
                  </a:lnTo>
                  <a:lnTo>
                    <a:pt x="826666" y="164553"/>
                  </a:lnTo>
                  <a:lnTo>
                    <a:pt x="453363" y="20955"/>
                  </a:lnTo>
                  <a:lnTo>
                    <a:pt x="447740" y="18192"/>
                  </a:lnTo>
                  <a:lnTo>
                    <a:pt x="403585" y="3127"/>
                  </a:lnTo>
                  <a:lnTo>
                    <a:pt x="391661" y="1049"/>
                  </a:lnTo>
                  <a:lnTo>
                    <a:pt x="379499" y="0"/>
                  </a:lnTo>
                  <a:close/>
                </a:path>
              </a:pathLst>
            </a:custGeom>
            <a:solidFill>
              <a:srgbClr val="000000">
                <a:alpha val="727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4898876" y="1834338"/>
              <a:ext cx="856615" cy="522605"/>
            </a:xfrm>
            <a:custGeom>
              <a:avLst/>
              <a:gdLst/>
              <a:ahLst/>
              <a:cxnLst/>
              <a:rect l="l" t="t" r="r" b="b"/>
              <a:pathLst>
                <a:path w="856614" h="522605">
                  <a:moveTo>
                    <a:pt x="376988" y="0"/>
                  </a:moveTo>
                  <a:lnTo>
                    <a:pt x="329107" y="6441"/>
                  </a:lnTo>
                  <a:lnTo>
                    <a:pt x="21159" y="185292"/>
                  </a:lnTo>
                  <a:lnTo>
                    <a:pt x="0" y="227003"/>
                  </a:lnTo>
                  <a:lnTo>
                    <a:pt x="6427" y="242493"/>
                  </a:lnTo>
                  <a:lnTo>
                    <a:pt x="11395" y="255923"/>
                  </a:lnTo>
                  <a:lnTo>
                    <a:pt x="23452" y="272561"/>
                  </a:lnTo>
                  <a:lnTo>
                    <a:pt x="38328" y="288217"/>
                  </a:lnTo>
                  <a:lnTo>
                    <a:pt x="51754" y="298703"/>
                  </a:lnTo>
                  <a:lnTo>
                    <a:pt x="269863" y="506882"/>
                  </a:lnTo>
                  <a:lnTo>
                    <a:pt x="290662" y="516043"/>
                  </a:lnTo>
                  <a:lnTo>
                    <a:pt x="313464" y="521266"/>
                  </a:lnTo>
                  <a:lnTo>
                    <a:pt x="336516" y="522425"/>
                  </a:lnTo>
                  <a:lnTo>
                    <a:pt x="358065" y="519391"/>
                  </a:lnTo>
                  <a:lnTo>
                    <a:pt x="403980" y="503602"/>
                  </a:lnTo>
                  <a:lnTo>
                    <a:pt x="828524" y="257797"/>
                  </a:lnTo>
                  <a:lnTo>
                    <a:pt x="854645" y="226486"/>
                  </a:lnTo>
                  <a:lnTo>
                    <a:pt x="856197" y="213728"/>
                  </a:lnTo>
                  <a:lnTo>
                    <a:pt x="853619" y="199800"/>
                  </a:lnTo>
                  <a:lnTo>
                    <a:pt x="846775" y="186589"/>
                  </a:lnTo>
                  <a:lnTo>
                    <a:pt x="835886" y="174525"/>
                  </a:lnTo>
                  <a:lnTo>
                    <a:pt x="821170" y="164033"/>
                  </a:lnTo>
                  <a:lnTo>
                    <a:pt x="450229" y="21361"/>
                  </a:lnTo>
                  <a:lnTo>
                    <a:pt x="444820" y="18771"/>
                  </a:lnTo>
                  <a:lnTo>
                    <a:pt x="423330" y="10236"/>
                  </a:lnTo>
                  <a:lnTo>
                    <a:pt x="412301" y="6520"/>
                  </a:lnTo>
                  <a:lnTo>
                    <a:pt x="400840" y="3436"/>
                  </a:lnTo>
                  <a:lnTo>
                    <a:pt x="389038" y="1193"/>
                  </a:lnTo>
                  <a:lnTo>
                    <a:pt x="376988" y="0"/>
                  </a:lnTo>
                  <a:close/>
                </a:path>
              </a:pathLst>
            </a:custGeom>
            <a:solidFill>
              <a:srgbClr val="000000">
                <a:alpha val="908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4901743" y="1837738"/>
              <a:ext cx="850265" cy="516255"/>
            </a:xfrm>
            <a:custGeom>
              <a:avLst/>
              <a:gdLst/>
              <a:ahLst/>
              <a:cxnLst/>
              <a:rect l="l" t="t" r="r" b="b"/>
              <a:pathLst>
                <a:path w="850264" h="516255">
                  <a:moveTo>
                    <a:pt x="375429" y="3"/>
                  </a:moveTo>
                  <a:lnTo>
                    <a:pt x="327809" y="6013"/>
                  </a:lnTo>
                  <a:lnTo>
                    <a:pt x="19638" y="184966"/>
                  </a:lnTo>
                  <a:lnTo>
                    <a:pt x="0" y="211582"/>
                  </a:lnTo>
                  <a:lnTo>
                    <a:pt x="970" y="226932"/>
                  </a:lnTo>
                  <a:lnTo>
                    <a:pt x="9174" y="242141"/>
                  </a:lnTo>
                  <a:lnTo>
                    <a:pt x="14553" y="254514"/>
                  </a:lnTo>
                  <a:lnTo>
                    <a:pt x="27327" y="270984"/>
                  </a:lnTo>
                  <a:lnTo>
                    <a:pt x="42451" y="286638"/>
                  </a:lnTo>
                  <a:lnTo>
                    <a:pt x="54881" y="296561"/>
                  </a:lnTo>
                  <a:lnTo>
                    <a:pt x="268660" y="500599"/>
                  </a:lnTo>
                  <a:lnTo>
                    <a:pt x="290178" y="509931"/>
                  </a:lnTo>
                  <a:lnTo>
                    <a:pt x="313788" y="514983"/>
                  </a:lnTo>
                  <a:lnTo>
                    <a:pt x="337481" y="515627"/>
                  </a:lnTo>
                  <a:lnTo>
                    <a:pt x="359249" y="511737"/>
                  </a:lnTo>
                  <a:lnTo>
                    <a:pt x="404519" y="494506"/>
                  </a:lnTo>
                  <a:lnTo>
                    <a:pt x="823993" y="251514"/>
                  </a:lnTo>
                  <a:lnTo>
                    <a:pt x="848610" y="222044"/>
                  </a:lnTo>
                  <a:lnTo>
                    <a:pt x="849977" y="210124"/>
                  </a:lnTo>
                  <a:lnTo>
                    <a:pt x="847477" y="197146"/>
                  </a:lnTo>
                  <a:lnTo>
                    <a:pt x="840960" y="184786"/>
                  </a:lnTo>
                  <a:lnTo>
                    <a:pt x="830614" y="173443"/>
                  </a:lnTo>
                  <a:lnTo>
                    <a:pt x="816627" y="163515"/>
                  </a:lnTo>
                  <a:lnTo>
                    <a:pt x="448073" y="21745"/>
                  </a:lnTo>
                  <a:lnTo>
                    <a:pt x="442882" y="19331"/>
                  </a:lnTo>
                  <a:lnTo>
                    <a:pt x="421289" y="10811"/>
                  </a:lnTo>
                  <a:lnTo>
                    <a:pt x="410399" y="6991"/>
                  </a:lnTo>
                  <a:lnTo>
                    <a:pt x="399068" y="3754"/>
                  </a:lnTo>
                  <a:lnTo>
                    <a:pt x="387383" y="1343"/>
                  </a:lnTo>
                  <a:lnTo>
                    <a:pt x="375429" y="3"/>
                  </a:lnTo>
                  <a:close/>
                </a:path>
              </a:pathLst>
            </a:custGeom>
            <a:solidFill>
              <a:srgbClr val="000000">
                <a:alpha val="10908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4904255" y="1840978"/>
              <a:ext cx="844550" cy="509270"/>
            </a:xfrm>
            <a:custGeom>
              <a:avLst/>
              <a:gdLst/>
              <a:ahLst/>
              <a:cxnLst/>
              <a:rect l="l" t="t" r="r" b="b"/>
              <a:pathLst>
                <a:path w="844550" h="509269">
                  <a:moveTo>
                    <a:pt x="357557" y="0"/>
                  </a:moveTo>
                  <a:lnTo>
                    <a:pt x="313850" y="11660"/>
                  </a:lnTo>
                  <a:lnTo>
                    <a:pt x="18473" y="184812"/>
                  </a:lnTo>
                  <a:lnTo>
                    <a:pt x="0" y="211702"/>
                  </a:lnTo>
                  <a:lnTo>
                    <a:pt x="2298" y="227019"/>
                  </a:lnTo>
                  <a:lnTo>
                    <a:pt x="12263" y="241936"/>
                  </a:lnTo>
                  <a:lnTo>
                    <a:pt x="18055" y="253262"/>
                  </a:lnTo>
                  <a:lnTo>
                    <a:pt x="31551" y="269562"/>
                  </a:lnTo>
                  <a:lnTo>
                    <a:pt x="46928" y="285210"/>
                  </a:lnTo>
                  <a:lnTo>
                    <a:pt x="58364" y="294578"/>
                  </a:lnTo>
                  <a:lnTo>
                    <a:pt x="267812" y="494476"/>
                  </a:lnTo>
                  <a:lnTo>
                    <a:pt x="290050" y="503974"/>
                  </a:lnTo>
                  <a:lnTo>
                    <a:pt x="314466" y="508854"/>
                  </a:lnTo>
                  <a:lnTo>
                    <a:pt x="338796" y="508983"/>
                  </a:lnTo>
                  <a:lnTo>
                    <a:pt x="360776" y="504229"/>
                  </a:lnTo>
                  <a:lnTo>
                    <a:pt x="405403" y="485563"/>
                  </a:lnTo>
                  <a:lnTo>
                    <a:pt x="819818" y="245391"/>
                  </a:lnTo>
                  <a:lnTo>
                    <a:pt x="844138" y="206668"/>
                  </a:lnTo>
                  <a:lnTo>
                    <a:pt x="841700" y="194642"/>
                  </a:lnTo>
                  <a:lnTo>
                    <a:pt x="835502" y="183137"/>
                  </a:lnTo>
                  <a:lnTo>
                    <a:pt x="825704" y="172519"/>
                  </a:lnTo>
                  <a:lnTo>
                    <a:pt x="812465" y="163158"/>
                  </a:lnTo>
                  <a:lnTo>
                    <a:pt x="446273" y="22302"/>
                  </a:lnTo>
                  <a:lnTo>
                    <a:pt x="441297" y="20063"/>
                  </a:lnTo>
                  <a:lnTo>
                    <a:pt x="397662" y="4222"/>
                  </a:lnTo>
                  <a:lnTo>
                    <a:pt x="374238" y="166"/>
                  </a:lnTo>
                  <a:lnTo>
                    <a:pt x="357557" y="0"/>
                  </a:lnTo>
                  <a:close/>
                </a:path>
              </a:pathLst>
            </a:custGeom>
            <a:solidFill>
              <a:srgbClr val="000000">
                <a:alpha val="12725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4906764" y="1844222"/>
              <a:ext cx="838835" cy="502920"/>
            </a:xfrm>
            <a:custGeom>
              <a:avLst/>
              <a:gdLst/>
              <a:ahLst/>
              <a:cxnLst/>
              <a:rect l="l" t="t" r="r" b="b"/>
              <a:pathLst>
                <a:path w="838835" h="502919">
                  <a:moveTo>
                    <a:pt x="356475" y="0"/>
                  </a:moveTo>
                  <a:lnTo>
                    <a:pt x="313005" y="11299"/>
                  </a:lnTo>
                  <a:lnTo>
                    <a:pt x="17311" y="184641"/>
                  </a:lnTo>
                  <a:lnTo>
                    <a:pt x="0" y="211824"/>
                  </a:lnTo>
                  <a:lnTo>
                    <a:pt x="3629" y="227109"/>
                  </a:lnTo>
                  <a:lnTo>
                    <a:pt x="15368" y="241741"/>
                  </a:lnTo>
                  <a:lnTo>
                    <a:pt x="21572" y="252004"/>
                  </a:lnTo>
                  <a:lnTo>
                    <a:pt x="35785" y="268136"/>
                  </a:lnTo>
                  <a:lnTo>
                    <a:pt x="51410" y="283780"/>
                  </a:lnTo>
                  <a:lnTo>
                    <a:pt x="61850" y="292579"/>
                  </a:lnTo>
                  <a:lnTo>
                    <a:pt x="266968" y="488349"/>
                  </a:lnTo>
                  <a:lnTo>
                    <a:pt x="289926" y="498024"/>
                  </a:lnTo>
                  <a:lnTo>
                    <a:pt x="315153" y="502732"/>
                  </a:lnTo>
                  <a:lnTo>
                    <a:pt x="340125" y="502344"/>
                  </a:lnTo>
                  <a:lnTo>
                    <a:pt x="389705" y="485154"/>
                  </a:lnTo>
                  <a:lnTo>
                    <a:pt x="815633" y="239264"/>
                  </a:lnTo>
                  <a:lnTo>
                    <a:pt x="838290" y="203222"/>
                  </a:lnTo>
                  <a:lnTo>
                    <a:pt x="835915" y="192146"/>
                  </a:lnTo>
                  <a:lnTo>
                    <a:pt x="830038" y="181490"/>
                  </a:lnTo>
                  <a:lnTo>
                    <a:pt x="820784" y="171594"/>
                  </a:lnTo>
                  <a:lnTo>
                    <a:pt x="808280" y="162797"/>
                  </a:lnTo>
                  <a:lnTo>
                    <a:pt x="444476" y="22856"/>
                  </a:lnTo>
                  <a:lnTo>
                    <a:pt x="417958" y="12277"/>
                  </a:lnTo>
                  <a:lnTo>
                    <a:pt x="407330" y="8238"/>
                  </a:lnTo>
                  <a:lnTo>
                    <a:pt x="396255" y="4692"/>
                  </a:lnTo>
                  <a:lnTo>
                    <a:pt x="384802" y="1951"/>
                  </a:lnTo>
                  <a:lnTo>
                    <a:pt x="373038" y="326"/>
                  </a:lnTo>
                  <a:lnTo>
                    <a:pt x="356475" y="0"/>
                  </a:lnTo>
                  <a:close/>
                </a:path>
              </a:pathLst>
            </a:custGeom>
            <a:solidFill>
              <a:srgbClr val="000000">
                <a:alpha val="14544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4909273" y="1847462"/>
              <a:ext cx="832485" cy="497205"/>
            </a:xfrm>
            <a:custGeom>
              <a:avLst/>
              <a:gdLst/>
              <a:ahLst/>
              <a:cxnLst/>
              <a:rect l="l" t="t" r="r" b="b"/>
              <a:pathLst>
                <a:path w="832485" h="497205">
                  <a:moveTo>
                    <a:pt x="355404" y="0"/>
                  </a:moveTo>
                  <a:lnTo>
                    <a:pt x="312161" y="10942"/>
                  </a:lnTo>
                  <a:lnTo>
                    <a:pt x="16149" y="184487"/>
                  </a:lnTo>
                  <a:lnTo>
                    <a:pt x="0" y="211945"/>
                  </a:lnTo>
                  <a:lnTo>
                    <a:pt x="4964" y="227193"/>
                  </a:lnTo>
                  <a:lnTo>
                    <a:pt x="18473" y="241536"/>
                  </a:lnTo>
                  <a:lnTo>
                    <a:pt x="25090" y="250753"/>
                  </a:lnTo>
                  <a:lnTo>
                    <a:pt x="40024" y="266717"/>
                  </a:lnTo>
                  <a:lnTo>
                    <a:pt x="55898" y="282352"/>
                  </a:lnTo>
                  <a:lnTo>
                    <a:pt x="65336" y="290583"/>
                  </a:lnTo>
                  <a:lnTo>
                    <a:pt x="266123" y="482239"/>
                  </a:lnTo>
                  <a:lnTo>
                    <a:pt x="289803" y="492078"/>
                  </a:lnTo>
                  <a:lnTo>
                    <a:pt x="315839" y="496609"/>
                  </a:lnTo>
                  <a:lnTo>
                    <a:pt x="341449" y="495701"/>
                  </a:lnTo>
                  <a:lnTo>
                    <a:pt x="390417" y="476684"/>
                  </a:lnTo>
                  <a:lnTo>
                    <a:pt x="811474" y="233141"/>
                  </a:lnTo>
                  <a:lnTo>
                    <a:pt x="832429" y="199766"/>
                  </a:lnTo>
                  <a:lnTo>
                    <a:pt x="830131" y="189647"/>
                  </a:lnTo>
                  <a:lnTo>
                    <a:pt x="824580" y="179846"/>
                  </a:lnTo>
                  <a:lnTo>
                    <a:pt x="815877" y="170673"/>
                  </a:lnTo>
                  <a:lnTo>
                    <a:pt x="804121" y="162440"/>
                  </a:lnTo>
                  <a:lnTo>
                    <a:pt x="442666" y="23413"/>
                  </a:lnTo>
                  <a:lnTo>
                    <a:pt x="405787" y="8864"/>
                  </a:lnTo>
                  <a:lnTo>
                    <a:pt x="394841" y="5165"/>
                  </a:lnTo>
                  <a:lnTo>
                    <a:pt x="383509" y="2259"/>
                  </a:lnTo>
                  <a:lnTo>
                    <a:pt x="371851" y="490"/>
                  </a:lnTo>
                  <a:lnTo>
                    <a:pt x="355404" y="0"/>
                  </a:lnTo>
                  <a:close/>
                </a:path>
              </a:pathLst>
            </a:custGeom>
            <a:solidFill>
              <a:srgbClr val="000000">
                <a:alpha val="16361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4911780" y="1850702"/>
              <a:ext cx="826769" cy="490855"/>
            </a:xfrm>
            <a:custGeom>
              <a:avLst/>
              <a:gdLst/>
              <a:ahLst/>
              <a:cxnLst/>
              <a:rect l="l" t="t" r="r" b="b"/>
              <a:pathLst>
                <a:path w="826770" h="490855">
                  <a:moveTo>
                    <a:pt x="354330" y="0"/>
                  </a:moveTo>
                  <a:lnTo>
                    <a:pt x="311316" y="10585"/>
                  </a:lnTo>
                  <a:lnTo>
                    <a:pt x="14987" y="184333"/>
                  </a:lnTo>
                  <a:lnTo>
                    <a:pt x="0" y="212064"/>
                  </a:lnTo>
                  <a:lnTo>
                    <a:pt x="6299" y="227285"/>
                  </a:lnTo>
                  <a:lnTo>
                    <a:pt x="21578" y="241356"/>
                  </a:lnTo>
                  <a:lnTo>
                    <a:pt x="28608" y="249510"/>
                  </a:lnTo>
                  <a:lnTo>
                    <a:pt x="44262" y="265302"/>
                  </a:lnTo>
                  <a:lnTo>
                    <a:pt x="60385" y="280933"/>
                  </a:lnTo>
                  <a:lnTo>
                    <a:pt x="68822" y="288600"/>
                  </a:lnTo>
                  <a:lnTo>
                    <a:pt x="265291" y="476103"/>
                  </a:lnTo>
                  <a:lnTo>
                    <a:pt x="289683" y="486121"/>
                  </a:lnTo>
                  <a:lnTo>
                    <a:pt x="316523" y="490484"/>
                  </a:lnTo>
                  <a:lnTo>
                    <a:pt x="342773" y="489064"/>
                  </a:lnTo>
                  <a:lnTo>
                    <a:pt x="416421" y="454031"/>
                  </a:lnTo>
                  <a:lnTo>
                    <a:pt x="807289" y="227018"/>
                  </a:lnTo>
                  <a:lnTo>
                    <a:pt x="826593" y="196310"/>
                  </a:lnTo>
                  <a:lnTo>
                    <a:pt x="824353" y="187143"/>
                  </a:lnTo>
                  <a:lnTo>
                    <a:pt x="819123" y="178196"/>
                  </a:lnTo>
                  <a:lnTo>
                    <a:pt x="810963" y="169749"/>
                  </a:lnTo>
                  <a:lnTo>
                    <a:pt x="799936" y="162083"/>
                  </a:lnTo>
                  <a:lnTo>
                    <a:pt x="414618" y="13734"/>
                  </a:lnTo>
                  <a:lnTo>
                    <a:pt x="404244" y="9485"/>
                  </a:lnTo>
                  <a:lnTo>
                    <a:pt x="393426" y="5637"/>
                  </a:lnTo>
                  <a:lnTo>
                    <a:pt x="382216" y="2567"/>
                  </a:lnTo>
                  <a:lnTo>
                    <a:pt x="370663" y="653"/>
                  </a:lnTo>
                  <a:lnTo>
                    <a:pt x="354330" y="0"/>
                  </a:lnTo>
                  <a:close/>
                </a:path>
              </a:pathLst>
            </a:custGeom>
            <a:solidFill>
              <a:srgbClr val="000000">
                <a:alpha val="1818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4914058" y="1854041"/>
              <a:ext cx="821055" cy="484505"/>
            </a:xfrm>
            <a:custGeom>
              <a:avLst/>
              <a:gdLst/>
              <a:ahLst/>
              <a:cxnLst/>
              <a:rect l="l" t="t" r="r" b="b"/>
              <a:pathLst>
                <a:path w="821054" h="484505">
                  <a:moveTo>
                    <a:pt x="360424" y="0"/>
                  </a:moveTo>
                  <a:lnTo>
                    <a:pt x="310710" y="10126"/>
                  </a:lnTo>
                  <a:lnTo>
                    <a:pt x="17543" y="181881"/>
                  </a:lnTo>
                  <a:lnTo>
                    <a:pt x="0" y="210585"/>
                  </a:lnTo>
                  <a:lnTo>
                    <a:pt x="7265" y="226549"/>
                  </a:lnTo>
                  <a:lnTo>
                    <a:pt x="24909" y="241050"/>
                  </a:lnTo>
                  <a:lnTo>
                    <a:pt x="264672" y="469892"/>
                  </a:lnTo>
                  <a:lnTo>
                    <a:pt x="289793" y="480075"/>
                  </a:lnTo>
                  <a:lnTo>
                    <a:pt x="317446" y="484266"/>
                  </a:lnTo>
                  <a:lnTo>
                    <a:pt x="344334" y="482331"/>
                  </a:lnTo>
                  <a:lnTo>
                    <a:pt x="367161" y="474133"/>
                  </a:lnTo>
                  <a:lnTo>
                    <a:pt x="803355" y="220794"/>
                  </a:lnTo>
                  <a:lnTo>
                    <a:pt x="817551" y="207614"/>
                  </a:lnTo>
                  <a:lnTo>
                    <a:pt x="820901" y="192090"/>
                  </a:lnTo>
                  <a:lnTo>
                    <a:pt x="813639" y="176126"/>
                  </a:lnTo>
                  <a:lnTo>
                    <a:pt x="796002" y="161624"/>
                  </a:lnTo>
                  <a:lnTo>
                    <a:pt x="413186" y="14381"/>
                  </a:lnTo>
                  <a:lnTo>
                    <a:pt x="388073" y="4195"/>
                  </a:lnTo>
                  <a:lnTo>
                    <a:pt x="360424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12169" y="581965"/>
              <a:ext cx="1398918" cy="175572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667851" y="645875"/>
              <a:ext cx="1158240" cy="1597660"/>
            </a:xfrm>
            <a:custGeom>
              <a:avLst/>
              <a:gdLst/>
              <a:ahLst/>
              <a:cxnLst/>
              <a:rect l="l" t="t" r="r" b="b"/>
              <a:pathLst>
                <a:path w="1158239" h="1597660">
                  <a:moveTo>
                    <a:pt x="1140830" y="0"/>
                  </a:moveTo>
                  <a:lnTo>
                    <a:pt x="71348" y="615215"/>
                  </a:lnTo>
                  <a:lnTo>
                    <a:pt x="38061" y="641995"/>
                  </a:lnTo>
                  <a:lnTo>
                    <a:pt x="15995" y="675712"/>
                  </a:lnTo>
                  <a:lnTo>
                    <a:pt x="3768" y="714495"/>
                  </a:lnTo>
                  <a:lnTo>
                    <a:pt x="0" y="756477"/>
                  </a:lnTo>
                  <a:lnTo>
                    <a:pt x="0" y="1578574"/>
                  </a:lnTo>
                  <a:lnTo>
                    <a:pt x="2658" y="1588300"/>
                  </a:lnTo>
                  <a:lnTo>
                    <a:pt x="9532" y="1595045"/>
                  </a:lnTo>
                  <a:lnTo>
                    <a:pt x="9728" y="1595045"/>
                  </a:lnTo>
                  <a:lnTo>
                    <a:pt x="18618" y="1597556"/>
                  </a:lnTo>
                  <a:lnTo>
                    <a:pt x="28384" y="1595045"/>
                  </a:lnTo>
                  <a:lnTo>
                    <a:pt x="43332" y="1586409"/>
                  </a:lnTo>
                  <a:lnTo>
                    <a:pt x="15239" y="1586409"/>
                  </a:lnTo>
                  <a:lnTo>
                    <a:pt x="11150" y="1583412"/>
                  </a:lnTo>
                  <a:lnTo>
                    <a:pt x="11150" y="756477"/>
                  </a:lnTo>
                  <a:lnTo>
                    <a:pt x="13782" y="722285"/>
                  </a:lnTo>
                  <a:lnTo>
                    <a:pt x="43710" y="652637"/>
                  </a:lnTo>
                  <a:lnTo>
                    <a:pt x="76923" y="624867"/>
                  </a:lnTo>
                  <a:lnTo>
                    <a:pt x="1138415" y="11444"/>
                  </a:lnTo>
                  <a:lnTo>
                    <a:pt x="1139494" y="11140"/>
                  </a:lnTo>
                  <a:lnTo>
                    <a:pt x="1156456" y="11140"/>
                  </a:lnTo>
                  <a:lnTo>
                    <a:pt x="1155738" y="8526"/>
                  </a:lnTo>
                  <a:lnTo>
                    <a:pt x="1149463" y="2427"/>
                  </a:lnTo>
                  <a:lnTo>
                    <a:pt x="1149666" y="2427"/>
                  </a:lnTo>
                  <a:lnTo>
                    <a:pt x="1140830" y="0"/>
                  </a:lnTo>
                  <a:close/>
                </a:path>
                <a:path w="1158239" h="1597660">
                  <a:moveTo>
                    <a:pt x="1156456" y="11140"/>
                  </a:moveTo>
                  <a:lnTo>
                    <a:pt x="1143723" y="11140"/>
                  </a:lnTo>
                  <a:lnTo>
                    <a:pt x="1147089" y="13603"/>
                  </a:lnTo>
                  <a:lnTo>
                    <a:pt x="1147089" y="842266"/>
                  </a:lnTo>
                  <a:lnTo>
                    <a:pt x="1142409" y="882282"/>
                  </a:lnTo>
                  <a:lnTo>
                    <a:pt x="1129130" y="919034"/>
                  </a:lnTo>
                  <a:lnTo>
                    <a:pt x="1081328" y="973876"/>
                  </a:lnTo>
                  <a:lnTo>
                    <a:pt x="21653" y="1586067"/>
                  </a:lnTo>
                  <a:lnTo>
                    <a:pt x="20358" y="1586409"/>
                  </a:lnTo>
                  <a:lnTo>
                    <a:pt x="43332" y="1586409"/>
                  </a:lnTo>
                  <a:lnTo>
                    <a:pt x="1086891" y="983515"/>
                  </a:lnTo>
                  <a:lnTo>
                    <a:pt x="1116629" y="957685"/>
                  </a:lnTo>
                  <a:lnTo>
                    <a:pt x="1139085" y="923868"/>
                  </a:lnTo>
                  <a:lnTo>
                    <a:pt x="1153278" y="884562"/>
                  </a:lnTo>
                  <a:lnTo>
                    <a:pt x="1158227" y="842266"/>
                  </a:lnTo>
                  <a:lnTo>
                    <a:pt x="1158227" y="17578"/>
                  </a:lnTo>
                  <a:lnTo>
                    <a:pt x="1156540" y="11444"/>
                  </a:lnTo>
                  <a:lnTo>
                    <a:pt x="1156456" y="11140"/>
                  </a:lnTo>
                  <a:close/>
                </a:path>
              </a:pathLst>
            </a:custGeom>
            <a:solidFill>
              <a:srgbClr val="FDBA63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4064" y="567042"/>
              <a:ext cx="1260246" cy="173907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990325" y="2246094"/>
              <a:ext cx="780415" cy="456565"/>
            </a:xfrm>
            <a:custGeom>
              <a:avLst/>
              <a:gdLst/>
              <a:ahLst/>
              <a:cxnLst/>
              <a:rect l="l" t="t" r="r" b="b"/>
              <a:pathLst>
                <a:path w="780415" h="456564">
                  <a:moveTo>
                    <a:pt x="233730" y="0"/>
                  </a:moveTo>
                  <a:lnTo>
                    <a:pt x="185724" y="9855"/>
                  </a:lnTo>
                  <a:lnTo>
                    <a:pt x="157289" y="23812"/>
                  </a:lnTo>
                  <a:lnTo>
                    <a:pt x="143429" y="30363"/>
                  </a:lnTo>
                  <a:lnTo>
                    <a:pt x="85148" y="61468"/>
                  </a:lnTo>
                  <a:lnTo>
                    <a:pt x="27025" y="93725"/>
                  </a:lnTo>
                  <a:lnTo>
                    <a:pt x="1540" y="123261"/>
                  </a:lnTo>
                  <a:lnTo>
                    <a:pt x="0" y="135013"/>
                  </a:lnTo>
                  <a:lnTo>
                    <a:pt x="177" y="141236"/>
                  </a:lnTo>
                  <a:lnTo>
                    <a:pt x="506742" y="445858"/>
                  </a:lnTo>
                  <a:lnTo>
                    <a:pt x="546265" y="456158"/>
                  </a:lnTo>
                  <a:lnTo>
                    <a:pt x="558839" y="455657"/>
                  </a:lnTo>
                  <a:lnTo>
                    <a:pt x="571568" y="454001"/>
                  </a:lnTo>
                  <a:lnTo>
                    <a:pt x="583646" y="450956"/>
                  </a:lnTo>
                  <a:lnTo>
                    <a:pt x="594271" y="446290"/>
                  </a:lnTo>
                  <a:lnTo>
                    <a:pt x="622706" y="432346"/>
                  </a:lnTo>
                  <a:lnTo>
                    <a:pt x="636566" y="425787"/>
                  </a:lnTo>
                  <a:lnTo>
                    <a:pt x="694847" y="394677"/>
                  </a:lnTo>
                  <a:lnTo>
                    <a:pt x="752970" y="362432"/>
                  </a:lnTo>
                  <a:lnTo>
                    <a:pt x="778450" y="332886"/>
                  </a:lnTo>
                  <a:lnTo>
                    <a:pt x="779995" y="321132"/>
                  </a:lnTo>
                  <a:lnTo>
                    <a:pt x="779818" y="314909"/>
                  </a:lnTo>
                  <a:lnTo>
                    <a:pt x="273253" y="10286"/>
                  </a:lnTo>
                  <a:lnTo>
                    <a:pt x="244460" y="782"/>
                  </a:lnTo>
                  <a:lnTo>
                    <a:pt x="233730" y="0"/>
                  </a:lnTo>
                  <a:close/>
                </a:path>
              </a:pathLst>
            </a:custGeom>
            <a:solidFill>
              <a:srgbClr val="000000">
                <a:alpha val="1817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5996001" y="2260035"/>
              <a:ext cx="758190" cy="435609"/>
            </a:xfrm>
            <a:custGeom>
              <a:avLst/>
              <a:gdLst/>
              <a:ahLst/>
              <a:cxnLst/>
              <a:rect l="l" t="t" r="r" b="b"/>
              <a:pathLst>
                <a:path w="758190" h="435610">
                  <a:moveTo>
                    <a:pt x="226745" y="0"/>
                  </a:moveTo>
                  <a:lnTo>
                    <a:pt x="180467" y="7099"/>
                  </a:lnTo>
                  <a:lnTo>
                    <a:pt x="152895" y="18503"/>
                  </a:lnTo>
                  <a:lnTo>
                    <a:pt x="138931" y="23871"/>
                  </a:lnTo>
                  <a:lnTo>
                    <a:pt x="82929" y="52017"/>
                  </a:lnTo>
                  <a:lnTo>
                    <a:pt x="25755" y="83286"/>
                  </a:lnTo>
                  <a:lnTo>
                    <a:pt x="0" y="123393"/>
                  </a:lnTo>
                  <a:lnTo>
                    <a:pt x="355" y="129324"/>
                  </a:lnTo>
                  <a:lnTo>
                    <a:pt x="492785" y="424700"/>
                  </a:lnTo>
                  <a:lnTo>
                    <a:pt x="530872" y="435432"/>
                  </a:lnTo>
                  <a:lnTo>
                    <a:pt x="542681" y="435262"/>
                  </a:lnTo>
                  <a:lnTo>
                    <a:pt x="555201" y="434389"/>
                  </a:lnTo>
                  <a:lnTo>
                    <a:pt x="567132" y="432265"/>
                  </a:lnTo>
                  <a:lnTo>
                    <a:pt x="577176" y="428345"/>
                  </a:lnTo>
                  <a:lnTo>
                    <a:pt x="604735" y="416928"/>
                  </a:lnTo>
                  <a:lnTo>
                    <a:pt x="618699" y="411561"/>
                  </a:lnTo>
                  <a:lnTo>
                    <a:pt x="674707" y="383415"/>
                  </a:lnTo>
                  <a:lnTo>
                    <a:pt x="731875" y="352145"/>
                  </a:lnTo>
                  <a:lnTo>
                    <a:pt x="757631" y="312038"/>
                  </a:lnTo>
                  <a:lnTo>
                    <a:pt x="757275" y="306108"/>
                  </a:lnTo>
                  <a:lnTo>
                    <a:pt x="264858" y="10731"/>
                  </a:lnTo>
                  <a:lnTo>
                    <a:pt x="236803" y="933"/>
                  </a:lnTo>
                  <a:lnTo>
                    <a:pt x="226745" y="0"/>
                  </a:lnTo>
                  <a:close/>
                </a:path>
              </a:pathLst>
            </a:custGeom>
            <a:solidFill>
              <a:srgbClr val="000000">
                <a:alpha val="3636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6001677" y="2273817"/>
              <a:ext cx="735330" cy="415290"/>
            </a:xfrm>
            <a:custGeom>
              <a:avLst/>
              <a:gdLst/>
              <a:ahLst/>
              <a:cxnLst/>
              <a:rect l="l" t="t" r="r" b="b"/>
              <a:pathLst>
                <a:path w="735329" h="415289">
                  <a:moveTo>
                    <a:pt x="208761" y="0"/>
                  </a:moveTo>
                  <a:lnTo>
                    <a:pt x="196454" y="98"/>
                  </a:lnTo>
                  <a:lnTo>
                    <a:pt x="184669" y="1309"/>
                  </a:lnTo>
                  <a:lnTo>
                    <a:pt x="148501" y="13365"/>
                  </a:lnTo>
                  <a:lnTo>
                    <a:pt x="134439" y="17542"/>
                  </a:lnTo>
                  <a:lnTo>
                    <a:pt x="80706" y="42722"/>
                  </a:lnTo>
                  <a:lnTo>
                    <a:pt x="24485" y="73004"/>
                  </a:lnTo>
                  <a:lnTo>
                    <a:pt x="0" y="111930"/>
                  </a:lnTo>
                  <a:lnTo>
                    <a:pt x="533" y="117581"/>
                  </a:lnTo>
                  <a:lnTo>
                    <a:pt x="478802" y="403699"/>
                  </a:lnTo>
                  <a:lnTo>
                    <a:pt x="515492" y="414875"/>
                  </a:lnTo>
                  <a:lnTo>
                    <a:pt x="526522" y="415033"/>
                  </a:lnTo>
                  <a:lnTo>
                    <a:pt x="538829" y="414934"/>
                  </a:lnTo>
                  <a:lnTo>
                    <a:pt x="550611" y="413723"/>
                  </a:lnTo>
                  <a:lnTo>
                    <a:pt x="586765" y="401667"/>
                  </a:lnTo>
                  <a:lnTo>
                    <a:pt x="600834" y="397492"/>
                  </a:lnTo>
                  <a:lnTo>
                    <a:pt x="654572" y="372310"/>
                  </a:lnTo>
                  <a:lnTo>
                    <a:pt x="710793" y="342028"/>
                  </a:lnTo>
                  <a:lnTo>
                    <a:pt x="735266" y="303103"/>
                  </a:lnTo>
                  <a:lnTo>
                    <a:pt x="734745" y="297464"/>
                  </a:lnTo>
                  <a:lnTo>
                    <a:pt x="256463" y="11320"/>
                  </a:lnTo>
                  <a:lnTo>
                    <a:pt x="219786" y="157"/>
                  </a:lnTo>
                  <a:lnTo>
                    <a:pt x="208761" y="0"/>
                  </a:lnTo>
                  <a:close/>
                </a:path>
              </a:pathLst>
            </a:custGeom>
            <a:solidFill>
              <a:srgbClr val="000000">
                <a:alpha val="5453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6007353" y="2286759"/>
              <a:ext cx="713105" cy="396875"/>
            </a:xfrm>
            <a:custGeom>
              <a:avLst/>
              <a:gdLst/>
              <a:ahLst/>
              <a:cxnLst/>
              <a:rect l="l" t="t" r="r" b="b"/>
              <a:pathLst>
                <a:path w="713104" h="396875">
                  <a:moveTo>
                    <a:pt x="190461" y="0"/>
                  </a:moveTo>
                  <a:lnTo>
                    <a:pt x="178820" y="293"/>
                  </a:lnTo>
                  <a:lnTo>
                    <a:pt x="169938" y="2728"/>
                  </a:lnTo>
                  <a:lnTo>
                    <a:pt x="144106" y="9053"/>
                  </a:lnTo>
                  <a:lnTo>
                    <a:pt x="104298" y="22428"/>
                  </a:lnTo>
                  <a:lnTo>
                    <a:pt x="63766" y="41603"/>
                  </a:lnTo>
                  <a:lnTo>
                    <a:pt x="23215" y="63561"/>
                  </a:lnTo>
                  <a:lnTo>
                    <a:pt x="0" y="101306"/>
                  </a:lnTo>
                  <a:lnTo>
                    <a:pt x="698" y="106665"/>
                  </a:lnTo>
                  <a:lnTo>
                    <a:pt x="464845" y="383551"/>
                  </a:lnTo>
                  <a:lnTo>
                    <a:pt x="522454" y="396314"/>
                  </a:lnTo>
                  <a:lnTo>
                    <a:pt x="534094" y="396024"/>
                  </a:lnTo>
                  <a:lnTo>
                    <a:pt x="542975" y="393596"/>
                  </a:lnTo>
                  <a:lnTo>
                    <a:pt x="568820" y="387246"/>
                  </a:lnTo>
                  <a:lnTo>
                    <a:pt x="608617" y="373876"/>
                  </a:lnTo>
                  <a:lnTo>
                    <a:pt x="649147" y="354696"/>
                  </a:lnTo>
                  <a:lnTo>
                    <a:pt x="689711" y="332751"/>
                  </a:lnTo>
                  <a:lnTo>
                    <a:pt x="712914" y="295006"/>
                  </a:lnTo>
                  <a:lnTo>
                    <a:pt x="712215" y="289634"/>
                  </a:lnTo>
                  <a:lnTo>
                    <a:pt x="248069" y="12761"/>
                  </a:lnTo>
                  <a:lnTo>
                    <a:pt x="212813" y="1166"/>
                  </a:lnTo>
                  <a:lnTo>
                    <a:pt x="190461" y="0"/>
                  </a:lnTo>
                  <a:close/>
                </a:path>
              </a:pathLst>
            </a:custGeom>
            <a:solidFill>
              <a:srgbClr val="000000">
                <a:alpha val="727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6013028" y="2298974"/>
              <a:ext cx="690880" cy="379095"/>
            </a:xfrm>
            <a:custGeom>
              <a:avLst/>
              <a:gdLst/>
              <a:ahLst/>
              <a:cxnLst/>
              <a:rect l="l" t="t" r="r" b="b"/>
              <a:pathLst>
                <a:path w="690879" h="379094">
                  <a:moveTo>
                    <a:pt x="172981" y="0"/>
                  </a:moveTo>
                  <a:lnTo>
                    <a:pt x="164680" y="1686"/>
                  </a:lnTo>
                  <a:lnTo>
                    <a:pt x="139712" y="5496"/>
                  </a:lnTo>
                  <a:lnTo>
                    <a:pt x="125443" y="7283"/>
                  </a:lnTo>
                  <a:lnTo>
                    <a:pt x="100966" y="15999"/>
                  </a:lnTo>
                  <a:lnTo>
                    <a:pt x="61315" y="33779"/>
                  </a:lnTo>
                  <a:lnTo>
                    <a:pt x="21945" y="54848"/>
                  </a:lnTo>
                  <a:lnTo>
                    <a:pt x="0" y="91399"/>
                  </a:lnTo>
                  <a:lnTo>
                    <a:pt x="863" y="96492"/>
                  </a:lnTo>
                  <a:lnTo>
                    <a:pt x="450875" y="364132"/>
                  </a:lnTo>
                  <a:lnTo>
                    <a:pt x="494200" y="376972"/>
                  </a:lnTo>
                  <a:lnTo>
                    <a:pt x="506087" y="378429"/>
                  </a:lnTo>
                  <a:lnTo>
                    <a:pt x="517580" y="379052"/>
                  </a:lnTo>
                  <a:lnTo>
                    <a:pt x="525881" y="377365"/>
                  </a:lnTo>
                  <a:lnTo>
                    <a:pt x="550849" y="373568"/>
                  </a:lnTo>
                  <a:lnTo>
                    <a:pt x="589600" y="363044"/>
                  </a:lnTo>
                  <a:lnTo>
                    <a:pt x="629246" y="345272"/>
                  </a:lnTo>
                  <a:lnTo>
                    <a:pt x="668616" y="324203"/>
                  </a:lnTo>
                  <a:lnTo>
                    <a:pt x="690562" y="287639"/>
                  </a:lnTo>
                  <a:lnTo>
                    <a:pt x="689686" y="282559"/>
                  </a:lnTo>
                  <a:lnTo>
                    <a:pt x="239674" y="14932"/>
                  </a:lnTo>
                  <a:lnTo>
                    <a:pt x="196356" y="2079"/>
                  </a:lnTo>
                  <a:lnTo>
                    <a:pt x="184473" y="623"/>
                  </a:lnTo>
                  <a:lnTo>
                    <a:pt x="172981" y="0"/>
                  </a:lnTo>
                  <a:close/>
                </a:path>
              </a:pathLst>
            </a:custGeom>
            <a:solidFill>
              <a:srgbClr val="000000">
                <a:alpha val="908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6018489" y="2310888"/>
              <a:ext cx="668655" cy="362585"/>
            </a:xfrm>
            <a:custGeom>
              <a:avLst/>
              <a:gdLst/>
              <a:ahLst/>
              <a:cxnLst/>
              <a:rect l="l" t="t" r="r" b="b"/>
              <a:pathLst>
                <a:path w="668654" h="362585">
                  <a:moveTo>
                    <a:pt x="167360" y="0"/>
                  </a:moveTo>
                  <a:lnTo>
                    <a:pt x="159637" y="943"/>
                  </a:lnTo>
                  <a:lnTo>
                    <a:pt x="121158" y="2822"/>
                  </a:lnTo>
                  <a:lnTo>
                    <a:pt x="97837" y="9879"/>
                  </a:lnTo>
                  <a:lnTo>
                    <a:pt x="59066" y="26241"/>
                  </a:lnTo>
                  <a:lnTo>
                    <a:pt x="20890" y="46434"/>
                  </a:lnTo>
                  <a:lnTo>
                    <a:pt x="0" y="72221"/>
                  </a:lnTo>
                  <a:lnTo>
                    <a:pt x="201" y="81816"/>
                  </a:lnTo>
                  <a:lnTo>
                    <a:pt x="437132" y="344999"/>
                  </a:lnTo>
                  <a:lnTo>
                    <a:pt x="478256" y="358602"/>
                  </a:lnTo>
                  <a:lnTo>
                    <a:pt x="489929" y="360842"/>
                  </a:lnTo>
                  <a:lnTo>
                    <a:pt x="501273" y="362386"/>
                  </a:lnTo>
                  <a:lnTo>
                    <a:pt x="508989" y="361445"/>
                  </a:lnTo>
                  <a:lnTo>
                    <a:pt x="547468" y="359565"/>
                  </a:lnTo>
                  <a:lnTo>
                    <a:pt x="594378" y="343273"/>
                  </a:lnTo>
                  <a:lnTo>
                    <a:pt x="647736" y="315954"/>
                  </a:lnTo>
                  <a:lnTo>
                    <a:pt x="668626" y="290170"/>
                  </a:lnTo>
                  <a:lnTo>
                    <a:pt x="668425" y="280584"/>
                  </a:lnTo>
                  <a:lnTo>
                    <a:pt x="231506" y="17389"/>
                  </a:lnTo>
                  <a:lnTo>
                    <a:pt x="190377" y="3775"/>
                  </a:lnTo>
                  <a:lnTo>
                    <a:pt x="178706" y="1540"/>
                  </a:lnTo>
                  <a:lnTo>
                    <a:pt x="167360" y="0"/>
                  </a:lnTo>
                  <a:close/>
                </a:path>
              </a:pathLst>
            </a:custGeom>
            <a:solidFill>
              <a:srgbClr val="000000">
                <a:alpha val="10908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6023812" y="2321156"/>
              <a:ext cx="647065" cy="349250"/>
            </a:xfrm>
            <a:custGeom>
              <a:avLst/>
              <a:gdLst/>
              <a:ahLst/>
              <a:cxnLst/>
              <a:rect l="l" t="t" r="r" b="b"/>
              <a:pathLst>
                <a:path w="647065" h="349250">
                  <a:moveTo>
                    <a:pt x="117017" y="0"/>
                  </a:moveTo>
                  <a:lnTo>
                    <a:pt x="72383" y="13328"/>
                  </a:lnTo>
                  <a:lnTo>
                    <a:pt x="19972" y="39667"/>
                  </a:lnTo>
                  <a:lnTo>
                    <a:pt x="0" y="64695"/>
                  </a:lnTo>
                  <a:lnTo>
                    <a:pt x="553" y="73855"/>
                  </a:lnTo>
                  <a:lnTo>
                    <a:pt x="1773" y="78363"/>
                  </a:lnTo>
                  <a:lnTo>
                    <a:pt x="5011" y="82021"/>
                  </a:lnTo>
                  <a:lnTo>
                    <a:pt x="10167" y="88816"/>
                  </a:lnTo>
                  <a:lnTo>
                    <a:pt x="423501" y="327512"/>
                  </a:lnTo>
                  <a:lnTo>
                    <a:pt x="462445" y="341885"/>
                  </a:lnTo>
                  <a:lnTo>
                    <a:pt x="473909" y="344897"/>
                  </a:lnTo>
                  <a:lnTo>
                    <a:pt x="485110" y="347354"/>
                  </a:lnTo>
                  <a:lnTo>
                    <a:pt x="492247" y="347159"/>
                  </a:lnTo>
                  <a:lnTo>
                    <a:pt x="515488" y="348429"/>
                  </a:lnTo>
                  <a:lnTo>
                    <a:pt x="574593" y="335683"/>
                  </a:lnTo>
                  <a:lnTo>
                    <a:pt x="627006" y="309351"/>
                  </a:lnTo>
                  <a:lnTo>
                    <a:pt x="646971" y="284321"/>
                  </a:lnTo>
                  <a:lnTo>
                    <a:pt x="646412" y="275163"/>
                  </a:lnTo>
                  <a:lnTo>
                    <a:pt x="645205" y="270641"/>
                  </a:lnTo>
                  <a:lnTo>
                    <a:pt x="641967" y="266997"/>
                  </a:lnTo>
                  <a:lnTo>
                    <a:pt x="636811" y="260202"/>
                  </a:lnTo>
                  <a:lnTo>
                    <a:pt x="223464" y="21493"/>
                  </a:lnTo>
                  <a:lnTo>
                    <a:pt x="184533" y="7131"/>
                  </a:lnTo>
                  <a:lnTo>
                    <a:pt x="173067" y="4114"/>
                  </a:lnTo>
                  <a:lnTo>
                    <a:pt x="161863" y="1653"/>
                  </a:lnTo>
                  <a:lnTo>
                    <a:pt x="154719" y="1846"/>
                  </a:lnTo>
                  <a:lnTo>
                    <a:pt x="117017" y="0"/>
                  </a:lnTo>
                  <a:close/>
                </a:path>
              </a:pathLst>
            </a:custGeom>
            <a:solidFill>
              <a:srgbClr val="000000">
                <a:alpha val="12725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6029124" y="2328604"/>
              <a:ext cx="625475" cy="341630"/>
            </a:xfrm>
            <a:custGeom>
              <a:avLst/>
              <a:gdLst/>
              <a:ahLst/>
              <a:cxnLst/>
              <a:rect l="l" t="t" r="r" b="b"/>
              <a:pathLst>
                <a:path w="625475" h="341630">
                  <a:moveTo>
                    <a:pt x="112882" y="0"/>
                  </a:moveTo>
                  <a:lnTo>
                    <a:pt x="70521" y="10363"/>
                  </a:lnTo>
                  <a:lnTo>
                    <a:pt x="19064" y="35720"/>
                  </a:lnTo>
                  <a:lnTo>
                    <a:pt x="0" y="59995"/>
                  </a:lnTo>
                  <a:lnTo>
                    <a:pt x="916" y="68715"/>
                  </a:lnTo>
                  <a:lnTo>
                    <a:pt x="2300" y="72957"/>
                  </a:lnTo>
                  <a:lnTo>
                    <a:pt x="5005" y="76919"/>
                  </a:lnTo>
                  <a:lnTo>
                    <a:pt x="9108" y="80361"/>
                  </a:lnTo>
                  <a:lnTo>
                    <a:pt x="10174" y="82418"/>
                  </a:lnTo>
                  <a:lnTo>
                    <a:pt x="409907" y="312847"/>
                  </a:lnTo>
                  <a:lnTo>
                    <a:pt x="446647" y="327983"/>
                  </a:lnTo>
                  <a:lnTo>
                    <a:pt x="457897" y="331778"/>
                  </a:lnTo>
                  <a:lnTo>
                    <a:pt x="468952" y="335156"/>
                  </a:lnTo>
                  <a:lnTo>
                    <a:pt x="475515" y="335707"/>
                  </a:lnTo>
                  <a:lnTo>
                    <a:pt x="497880" y="339504"/>
                  </a:lnTo>
                  <a:lnTo>
                    <a:pt x="554821" y="330914"/>
                  </a:lnTo>
                  <a:lnTo>
                    <a:pt x="606274" y="305557"/>
                  </a:lnTo>
                  <a:lnTo>
                    <a:pt x="625341" y="281283"/>
                  </a:lnTo>
                  <a:lnTo>
                    <a:pt x="624423" y="272563"/>
                  </a:lnTo>
                  <a:lnTo>
                    <a:pt x="623038" y="268321"/>
                  </a:lnTo>
                  <a:lnTo>
                    <a:pt x="620320" y="264358"/>
                  </a:lnTo>
                  <a:lnTo>
                    <a:pt x="616231" y="260917"/>
                  </a:lnTo>
                  <a:lnTo>
                    <a:pt x="615152" y="258859"/>
                  </a:lnTo>
                  <a:lnTo>
                    <a:pt x="215432" y="28430"/>
                  </a:lnTo>
                  <a:lnTo>
                    <a:pt x="178691" y="13296"/>
                  </a:lnTo>
                  <a:lnTo>
                    <a:pt x="167442" y="9504"/>
                  </a:lnTo>
                  <a:lnTo>
                    <a:pt x="156387" y="6126"/>
                  </a:lnTo>
                  <a:lnTo>
                    <a:pt x="149824" y="5570"/>
                  </a:lnTo>
                  <a:lnTo>
                    <a:pt x="127459" y="1773"/>
                  </a:lnTo>
                  <a:lnTo>
                    <a:pt x="112882" y="0"/>
                  </a:lnTo>
                  <a:close/>
                </a:path>
              </a:pathLst>
            </a:custGeom>
            <a:solidFill>
              <a:srgbClr val="000000">
                <a:alpha val="14544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6034440" y="2336059"/>
              <a:ext cx="603885" cy="334010"/>
            </a:xfrm>
            <a:custGeom>
              <a:avLst/>
              <a:gdLst/>
              <a:ahLst/>
              <a:cxnLst/>
              <a:rect l="l" t="t" r="r" b="b"/>
              <a:pathLst>
                <a:path w="603884" h="334010">
                  <a:moveTo>
                    <a:pt x="108747" y="0"/>
                  </a:moveTo>
                  <a:lnTo>
                    <a:pt x="68653" y="7398"/>
                  </a:lnTo>
                  <a:lnTo>
                    <a:pt x="18154" y="31767"/>
                  </a:lnTo>
                  <a:lnTo>
                    <a:pt x="0" y="55298"/>
                  </a:lnTo>
                  <a:lnTo>
                    <a:pt x="1275" y="63593"/>
                  </a:lnTo>
                  <a:lnTo>
                    <a:pt x="2812" y="67530"/>
                  </a:lnTo>
                  <a:lnTo>
                    <a:pt x="5682" y="71213"/>
                  </a:lnTo>
                  <a:lnTo>
                    <a:pt x="9911" y="74388"/>
                  </a:lnTo>
                  <a:lnTo>
                    <a:pt x="10635" y="75747"/>
                  </a:lnTo>
                  <a:lnTo>
                    <a:pt x="396296" y="298187"/>
                  </a:lnTo>
                  <a:lnTo>
                    <a:pt x="430848" y="314071"/>
                  </a:lnTo>
                  <a:lnTo>
                    <a:pt x="452797" y="322946"/>
                  </a:lnTo>
                  <a:lnTo>
                    <a:pt x="458780" y="324248"/>
                  </a:lnTo>
                  <a:lnTo>
                    <a:pt x="480281" y="330585"/>
                  </a:lnTo>
                  <a:lnTo>
                    <a:pt x="494957" y="333548"/>
                  </a:lnTo>
                  <a:lnTo>
                    <a:pt x="535047" y="326140"/>
                  </a:lnTo>
                  <a:lnTo>
                    <a:pt x="585539" y="301769"/>
                  </a:lnTo>
                  <a:lnTo>
                    <a:pt x="603704" y="278243"/>
                  </a:lnTo>
                  <a:lnTo>
                    <a:pt x="602430" y="269955"/>
                  </a:lnTo>
                  <a:lnTo>
                    <a:pt x="600880" y="266006"/>
                  </a:lnTo>
                  <a:lnTo>
                    <a:pt x="598010" y="262310"/>
                  </a:lnTo>
                  <a:lnTo>
                    <a:pt x="593781" y="259148"/>
                  </a:lnTo>
                  <a:lnTo>
                    <a:pt x="593057" y="257776"/>
                  </a:lnTo>
                  <a:lnTo>
                    <a:pt x="207396" y="35348"/>
                  </a:lnTo>
                  <a:lnTo>
                    <a:pt x="172857" y="19454"/>
                  </a:lnTo>
                  <a:lnTo>
                    <a:pt x="150904" y="10592"/>
                  </a:lnTo>
                  <a:lnTo>
                    <a:pt x="144912" y="9300"/>
                  </a:lnTo>
                  <a:lnTo>
                    <a:pt x="123424" y="2963"/>
                  </a:lnTo>
                  <a:lnTo>
                    <a:pt x="108747" y="0"/>
                  </a:lnTo>
                  <a:close/>
                </a:path>
              </a:pathLst>
            </a:custGeom>
            <a:solidFill>
              <a:srgbClr val="000000">
                <a:alpha val="16361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6039753" y="2343504"/>
              <a:ext cx="582295" cy="326390"/>
            </a:xfrm>
            <a:custGeom>
              <a:avLst/>
              <a:gdLst/>
              <a:ahLst/>
              <a:cxnLst/>
              <a:rect l="l" t="t" r="r" b="b"/>
              <a:pathLst>
                <a:path w="582295" h="326389">
                  <a:moveTo>
                    <a:pt x="104615" y="0"/>
                  </a:moveTo>
                  <a:lnTo>
                    <a:pt x="50674" y="11185"/>
                  </a:lnTo>
                  <a:lnTo>
                    <a:pt x="7873" y="34807"/>
                  </a:lnTo>
                  <a:lnTo>
                    <a:pt x="0" y="50605"/>
                  </a:lnTo>
                  <a:lnTo>
                    <a:pt x="1640" y="58454"/>
                  </a:lnTo>
                  <a:lnTo>
                    <a:pt x="3342" y="62125"/>
                  </a:lnTo>
                  <a:lnTo>
                    <a:pt x="6364" y="65528"/>
                  </a:lnTo>
                  <a:lnTo>
                    <a:pt x="10733" y="68411"/>
                  </a:lnTo>
                  <a:lnTo>
                    <a:pt x="11089" y="69097"/>
                  </a:lnTo>
                  <a:lnTo>
                    <a:pt x="26341" y="78165"/>
                  </a:lnTo>
                  <a:lnTo>
                    <a:pt x="382691" y="283524"/>
                  </a:lnTo>
                  <a:lnTo>
                    <a:pt x="404811" y="295588"/>
                  </a:lnTo>
                  <a:lnTo>
                    <a:pt x="415049" y="300181"/>
                  </a:lnTo>
                  <a:lnTo>
                    <a:pt x="436644" y="310747"/>
                  </a:lnTo>
                  <a:lnTo>
                    <a:pt x="442050" y="312784"/>
                  </a:lnTo>
                  <a:lnTo>
                    <a:pt x="462675" y="321662"/>
                  </a:lnTo>
                  <a:lnTo>
                    <a:pt x="477454" y="325811"/>
                  </a:lnTo>
                  <a:lnTo>
                    <a:pt x="531395" y="314626"/>
                  </a:lnTo>
                  <a:lnTo>
                    <a:pt x="574197" y="291004"/>
                  </a:lnTo>
                  <a:lnTo>
                    <a:pt x="582070" y="275206"/>
                  </a:lnTo>
                  <a:lnTo>
                    <a:pt x="580430" y="267357"/>
                  </a:lnTo>
                  <a:lnTo>
                    <a:pt x="578728" y="263686"/>
                  </a:lnTo>
                  <a:lnTo>
                    <a:pt x="575705" y="260283"/>
                  </a:lnTo>
                  <a:lnTo>
                    <a:pt x="571336" y="257400"/>
                  </a:lnTo>
                  <a:lnTo>
                    <a:pt x="570981" y="256714"/>
                  </a:lnTo>
                  <a:lnTo>
                    <a:pt x="555728" y="247659"/>
                  </a:lnTo>
                  <a:lnTo>
                    <a:pt x="199379" y="42287"/>
                  </a:lnTo>
                  <a:lnTo>
                    <a:pt x="177258" y="30236"/>
                  </a:lnTo>
                  <a:lnTo>
                    <a:pt x="167021" y="25640"/>
                  </a:lnTo>
                  <a:lnTo>
                    <a:pt x="145425" y="15066"/>
                  </a:lnTo>
                  <a:lnTo>
                    <a:pt x="140019" y="13026"/>
                  </a:lnTo>
                  <a:lnTo>
                    <a:pt x="119394" y="4149"/>
                  </a:lnTo>
                  <a:lnTo>
                    <a:pt x="104615" y="0"/>
                  </a:lnTo>
                  <a:close/>
                </a:path>
              </a:pathLst>
            </a:custGeom>
            <a:solidFill>
              <a:srgbClr val="000000">
                <a:alpha val="1818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6045179" y="2349698"/>
              <a:ext cx="560705" cy="320675"/>
            </a:xfrm>
            <a:custGeom>
              <a:avLst/>
              <a:gdLst/>
              <a:ahLst/>
              <a:cxnLst/>
              <a:rect l="l" t="t" r="r" b="b"/>
              <a:pathLst>
                <a:path w="560704" h="320675">
                  <a:moveTo>
                    <a:pt x="82845" y="0"/>
                  </a:moveTo>
                  <a:lnTo>
                    <a:pt x="16235" y="25126"/>
                  </a:lnTo>
                  <a:lnTo>
                    <a:pt x="0" y="44983"/>
                  </a:lnTo>
                  <a:lnTo>
                    <a:pt x="2181" y="55102"/>
                  </a:lnTo>
                  <a:lnTo>
                    <a:pt x="11434" y="63696"/>
                  </a:lnTo>
                  <a:lnTo>
                    <a:pt x="444961" y="313988"/>
                  </a:lnTo>
                  <a:lnTo>
                    <a:pt x="459839" y="319328"/>
                  </a:lnTo>
                  <a:lnTo>
                    <a:pt x="477361" y="320586"/>
                  </a:lnTo>
                  <a:lnTo>
                    <a:pt x="495380" y="317853"/>
                  </a:lnTo>
                  <a:lnTo>
                    <a:pt x="511751" y="311219"/>
                  </a:lnTo>
                  <a:lnTo>
                    <a:pt x="543983" y="295471"/>
                  </a:lnTo>
                  <a:lnTo>
                    <a:pt x="555481" y="286012"/>
                  </a:lnTo>
                  <a:lnTo>
                    <a:pt x="560212" y="275605"/>
                  </a:lnTo>
                  <a:lnTo>
                    <a:pt x="558026" y="265489"/>
                  </a:lnTo>
                  <a:lnTo>
                    <a:pt x="548771" y="256901"/>
                  </a:lnTo>
                  <a:lnTo>
                    <a:pt x="115244" y="6597"/>
                  </a:lnTo>
                  <a:lnTo>
                    <a:pt x="100367" y="1258"/>
                  </a:lnTo>
                  <a:lnTo>
                    <a:pt x="82845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07061" y="2403538"/>
              <a:ext cx="584822" cy="67811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5837" y="2580653"/>
              <a:ext cx="25857" cy="14201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0536" y="2497226"/>
              <a:ext cx="123342" cy="27674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14262" y="2638564"/>
              <a:ext cx="25857" cy="10651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65062" y="2610422"/>
              <a:ext cx="25844" cy="8957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63487" y="2668245"/>
              <a:ext cx="25857" cy="1624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1912" y="2726119"/>
              <a:ext cx="25857" cy="5572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12700" y="2698000"/>
              <a:ext cx="25857" cy="1029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29797" y="1152410"/>
              <a:ext cx="562087" cy="153052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07062" y="1165034"/>
              <a:ext cx="554621" cy="149469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041095" y="1478358"/>
              <a:ext cx="480059" cy="798195"/>
            </a:xfrm>
            <a:custGeom>
              <a:avLst/>
              <a:gdLst/>
              <a:ahLst/>
              <a:cxnLst/>
              <a:rect l="l" t="t" r="r" b="b"/>
              <a:pathLst>
                <a:path w="480059" h="798194">
                  <a:moveTo>
                    <a:pt x="0" y="0"/>
                  </a:moveTo>
                  <a:lnTo>
                    <a:pt x="0" y="521119"/>
                  </a:lnTo>
                  <a:lnTo>
                    <a:pt x="479628" y="798042"/>
                  </a:lnTo>
                  <a:lnTo>
                    <a:pt x="479628" y="2769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A446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6077928" y="1275765"/>
              <a:ext cx="410209" cy="273685"/>
            </a:xfrm>
            <a:custGeom>
              <a:avLst/>
              <a:gdLst/>
              <a:ahLst/>
              <a:cxnLst/>
              <a:rect l="l" t="t" r="r" b="b"/>
              <a:pathLst>
                <a:path w="410210" h="273684">
                  <a:moveTo>
                    <a:pt x="15989" y="11277"/>
                  </a:moveTo>
                  <a:lnTo>
                    <a:pt x="12407" y="5105"/>
                  </a:lnTo>
                  <a:lnTo>
                    <a:pt x="3581" y="0"/>
                  </a:lnTo>
                  <a:lnTo>
                    <a:pt x="0" y="2044"/>
                  </a:lnTo>
                  <a:lnTo>
                    <a:pt x="0" y="12179"/>
                  </a:lnTo>
                  <a:lnTo>
                    <a:pt x="3581" y="18351"/>
                  </a:lnTo>
                  <a:lnTo>
                    <a:pt x="12407" y="23456"/>
                  </a:lnTo>
                  <a:lnTo>
                    <a:pt x="15989" y="21412"/>
                  </a:lnTo>
                  <a:lnTo>
                    <a:pt x="15989" y="16344"/>
                  </a:lnTo>
                  <a:lnTo>
                    <a:pt x="15989" y="11277"/>
                  </a:lnTo>
                  <a:close/>
                </a:path>
                <a:path w="410210" h="273684">
                  <a:moveTo>
                    <a:pt x="40106" y="25285"/>
                  </a:moveTo>
                  <a:lnTo>
                    <a:pt x="36525" y="19113"/>
                  </a:lnTo>
                  <a:lnTo>
                    <a:pt x="27698" y="14008"/>
                  </a:lnTo>
                  <a:lnTo>
                    <a:pt x="24117" y="16052"/>
                  </a:lnTo>
                  <a:lnTo>
                    <a:pt x="24117" y="26187"/>
                  </a:lnTo>
                  <a:lnTo>
                    <a:pt x="27698" y="32359"/>
                  </a:lnTo>
                  <a:lnTo>
                    <a:pt x="36525" y="37465"/>
                  </a:lnTo>
                  <a:lnTo>
                    <a:pt x="40106" y="35420"/>
                  </a:lnTo>
                  <a:lnTo>
                    <a:pt x="40106" y="30353"/>
                  </a:lnTo>
                  <a:lnTo>
                    <a:pt x="40106" y="25285"/>
                  </a:lnTo>
                  <a:close/>
                </a:path>
                <a:path w="410210" h="273684">
                  <a:moveTo>
                    <a:pt x="64223" y="39306"/>
                  </a:moveTo>
                  <a:lnTo>
                    <a:pt x="60642" y="33134"/>
                  </a:lnTo>
                  <a:lnTo>
                    <a:pt x="51816" y="28041"/>
                  </a:lnTo>
                  <a:lnTo>
                    <a:pt x="48234" y="30073"/>
                  </a:lnTo>
                  <a:lnTo>
                    <a:pt x="48234" y="40208"/>
                  </a:lnTo>
                  <a:lnTo>
                    <a:pt x="51816" y="46380"/>
                  </a:lnTo>
                  <a:lnTo>
                    <a:pt x="60642" y="51485"/>
                  </a:lnTo>
                  <a:lnTo>
                    <a:pt x="64223" y="49441"/>
                  </a:lnTo>
                  <a:lnTo>
                    <a:pt x="64223" y="44373"/>
                  </a:lnTo>
                  <a:lnTo>
                    <a:pt x="64223" y="39306"/>
                  </a:lnTo>
                  <a:close/>
                </a:path>
                <a:path w="410210" h="273684">
                  <a:moveTo>
                    <a:pt x="409778" y="268147"/>
                  </a:moveTo>
                  <a:lnTo>
                    <a:pt x="408292" y="265595"/>
                  </a:lnTo>
                  <a:lnTo>
                    <a:pt x="356603" y="235750"/>
                  </a:lnTo>
                  <a:lnTo>
                    <a:pt x="355130" y="236601"/>
                  </a:lnTo>
                  <a:lnTo>
                    <a:pt x="355130" y="240804"/>
                  </a:lnTo>
                  <a:lnTo>
                    <a:pt x="356603" y="243370"/>
                  </a:lnTo>
                  <a:lnTo>
                    <a:pt x="358444" y="244411"/>
                  </a:lnTo>
                  <a:lnTo>
                    <a:pt x="408292" y="273189"/>
                  </a:lnTo>
                  <a:lnTo>
                    <a:pt x="409778" y="272351"/>
                  </a:lnTo>
                  <a:lnTo>
                    <a:pt x="409778" y="268147"/>
                  </a:lnTo>
                  <a:close/>
                </a:path>
                <a:path w="410210" h="273684">
                  <a:moveTo>
                    <a:pt x="409778" y="251053"/>
                  </a:moveTo>
                  <a:lnTo>
                    <a:pt x="408292" y="248488"/>
                  </a:lnTo>
                  <a:lnTo>
                    <a:pt x="356603" y="218655"/>
                  </a:lnTo>
                  <a:lnTo>
                    <a:pt x="355130" y="219506"/>
                  </a:lnTo>
                  <a:lnTo>
                    <a:pt x="355130" y="223710"/>
                  </a:lnTo>
                  <a:lnTo>
                    <a:pt x="356603" y="226250"/>
                  </a:lnTo>
                  <a:lnTo>
                    <a:pt x="408292" y="256095"/>
                  </a:lnTo>
                  <a:lnTo>
                    <a:pt x="409778" y="255257"/>
                  </a:lnTo>
                  <a:lnTo>
                    <a:pt x="409778" y="251053"/>
                  </a:lnTo>
                  <a:close/>
                </a:path>
                <a:path w="410210" h="273684">
                  <a:moveTo>
                    <a:pt x="409778" y="233946"/>
                  </a:moveTo>
                  <a:lnTo>
                    <a:pt x="408292" y="231394"/>
                  </a:lnTo>
                  <a:lnTo>
                    <a:pt x="356603" y="201561"/>
                  </a:lnTo>
                  <a:lnTo>
                    <a:pt x="355130" y="202412"/>
                  </a:lnTo>
                  <a:lnTo>
                    <a:pt x="355130" y="206603"/>
                  </a:lnTo>
                  <a:lnTo>
                    <a:pt x="356603" y="209156"/>
                  </a:lnTo>
                  <a:lnTo>
                    <a:pt x="408292" y="238988"/>
                  </a:lnTo>
                  <a:lnTo>
                    <a:pt x="409778" y="238150"/>
                  </a:lnTo>
                  <a:lnTo>
                    <a:pt x="409778" y="233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59" name="object 5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11159" y="2057322"/>
              <a:ext cx="90638" cy="87815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270020" y="1655245"/>
              <a:ext cx="90805" cy="65405"/>
            </a:xfrm>
            <a:custGeom>
              <a:avLst/>
              <a:gdLst/>
              <a:ahLst/>
              <a:cxnLst/>
              <a:rect l="l" t="t" r="r" b="b"/>
              <a:pathLst>
                <a:path w="90804" h="65405">
                  <a:moveTo>
                    <a:pt x="0" y="0"/>
                  </a:moveTo>
                  <a:lnTo>
                    <a:pt x="0" y="12636"/>
                  </a:lnTo>
                  <a:lnTo>
                    <a:pt x="90627" y="65049"/>
                  </a:lnTo>
                  <a:lnTo>
                    <a:pt x="90627" y="52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7D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6038989" y="1481276"/>
              <a:ext cx="478790" cy="791210"/>
            </a:xfrm>
            <a:custGeom>
              <a:avLst/>
              <a:gdLst/>
              <a:ahLst/>
              <a:cxnLst/>
              <a:rect l="l" t="t" r="r" b="b"/>
              <a:pathLst>
                <a:path w="478790" h="791210">
                  <a:moveTo>
                    <a:pt x="478561" y="276288"/>
                  </a:moveTo>
                  <a:lnTo>
                    <a:pt x="472262" y="272656"/>
                  </a:lnTo>
                  <a:lnTo>
                    <a:pt x="472262" y="279920"/>
                  </a:lnTo>
                  <a:lnTo>
                    <a:pt x="472262" y="332079"/>
                  </a:lnTo>
                  <a:lnTo>
                    <a:pt x="472262" y="780326"/>
                  </a:lnTo>
                  <a:lnTo>
                    <a:pt x="428472" y="755053"/>
                  </a:lnTo>
                  <a:lnTo>
                    <a:pt x="428599" y="755053"/>
                  </a:lnTo>
                  <a:lnTo>
                    <a:pt x="428599" y="706170"/>
                  </a:lnTo>
                  <a:lnTo>
                    <a:pt x="472262" y="731380"/>
                  </a:lnTo>
                  <a:lnTo>
                    <a:pt x="472262" y="724103"/>
                  </a:lnTo>
                  <a:lnTo>
                    <a:pt x="428599" y="698893"/>
                  </a:lnTo>
                  <a:lnTo>
                    <a:pt x="428599" y="650163"/>
                  </a:lnTo>
                  <a:lnTo>
                    <a:pt x="472262" y="675373"/>
                  </a:lnTo>
                  <a:lnTo>
                    <a:pt x="472262" y="668096"/>
                  </a:lnTo>
                  <a:lnTo>
                    <a:pt x="428599" y="642886"/>
                  </a:lnTo>
                  <a:lnTo>
                    <a:pt x="428599" y="594169"/>
                  </a:lnTo>
                  <a:lnTo>
                    <a:pt x="472262" y="619379"/>
                  </a:lnTo>
                  <a:lnTo>
                    <a:pt x="472262" y="612101"/>
                  </a:lnTo>
                  <a:lnTo>
                    <a:pt x="428599" y="586892"/>
                  </a:lnTo>
                  <a:lnTo>
                    <a:pt x="428599" y="538162"/>
                  </a:lnTo>
                  <a:lnTo>
                    <a:pt x="472262" y="563372"/>
                  </a:lnTo>
                  <a:lnTo>
                    <a:pt x="472262" y="556094"/>
                  </a:lnTo>
                  <a:lnTo>
                    <a:pt x="428599" y="530885"/>
                  </a:lnTo>
                  <a:lnTo>
                    <a:pt x="428599" y="482155"/>
                  </a:lnTo>
                  <a:lnTo>
                    <a:pt x="472262" y="507365"/>
                  </a:lnTo>
                  <a:lnTo>
                    <a:pt x="472262" y="500087"/>
                  </a:lnTo>
                  <a:lnTo>
                    <a:pt x="428599" y="474878"/>
                  </a:lnTo>
                  <a:lnTo>
                    <a:pt x="428599" y="426161"/>
                  </a:lnTo>
                  <a:lnTo>
                    <a:pt x="472262" y="451370"/>
                  </a:lnTo>
                  <a:lnTo>
                    <a:pt x="472262" y="444093"/>
                  </a:lnTo>
                  <a:lnTo>
                    <a:pt x="428599" y="418884"/>
                  </a:lnTo>
                  <a:lnTo>
                    <a:pt x="428599" y="370154"/>
                  </a:lnTo>
                  <a:lnTo>
                    <a:pt x="472262" y="395363"/>
                  </a:lnTo>
                  <a:lnTo>
                    <a:pt x="472262" y="388086"/>
                  </a:lnTo>
                  <a:lnTo>
                    <a:pt x="428599" y="362877"/>
                  </a:lnTo>
                  <a:lnTo>
                    <a:pt x="428599" y="314147"/>
                  </a:lnTo>
                  <a:lnTo>
                    <a:pt x="472262" y="339356"/>
                  </a:lnTo>
                  <a:lnTo>
                    <a:pt x="472262" y="332079"/>
                  </a:lnTo>
                  <a:lnTo>
                    <a:pt x="428599" y="306870"/>
                  </a:lnTo>
                  <a:lnTo>
                    <a:pt x="428599" y="254723"/>
                  </a:lnTo>
                  <a:lnTo>
                    <a:pt x="472262" y="279920"/>
                  </a:lnTo>
                  <a:lnTo>
                    <a:pt x="472262" y="272656"/>
                  </a:lnTo>
                  <a:lnTo>
                    <a:pt x="422300" y="243814"/>
                  </a:lnTo>
                  <a:lnTo>
                    <a:pt x="422300" y="251091"/>
                  </a:lnTo>
                  <a:lnTo>
                    <a:pt x="422300" y="303237"/>
                  </a:lnTo>
                  <a:lnTo>
                    <a:pt x="422300" y="751497"/>
                  </a:lnTo>
                  <a:lnTo>
                    <a:pt x="374662" y="723988"/>
                  </a:lnTo>
                  <a:lnTo>
                    <a:pt x="374662" y="675030"/>
                  </a:lnTo>
                  <a:lnTo>
                    <a:pt x="422300" y="702538"/>
                  </a:lnTo>
                  <a:lnTo>
                    <a:pt x="422300" y="695261"/>
                  </a:lnTo>
                  <a:lnTo>
                    <a:pt x="374662" y="667753"/>
                  </a:lnTo>
                  <a:lnTo>
                    <a:pt x="374662" y="619023"/>
                  </a:lnTo>
                  <a:lnTo>
                    <a:pt x="422300" y="646531"/>
                  </a:lnTo>
                  <a:lnTo>
                    <a:pt x="422300" y="639254"/>
                  </a:lnTo>
                  <a:lnTo>
                    <a:pt x="374662" y="611746"/>
                  </a:lnTo>
                  <a:lnTo>
                    <a:pt x="374662" y="563029"/>
                  </a:lnTo>
                  <a:lnTo>
                    <a:pt x="422300" y="590537"/>
                  </a:lnTo>
                  <a:lnTo>
                    <a:pt x="422300" y="583260"/>
                  </a:lnTo>
                  <a:lnTo>
                    <a:pt x="374662" y="555752"/>
                  </a:lnTo>
                  <a:lnTo>
                    <a:pt x="374662" y="507022"/>
                  </a:lnTo>
                  <a:lnTo>
                    <a:pt x="422300" y="534530"/>
                  </a:lnTo>
                  <a:lnTo>
                    <a:pt x="422300" y="527253"/>
                  </a:lnTo>
                  <a:lnTo>
                    <a:pt x="374662" y="499745"/>
                  </a:lnTo>
                  <a:lnTo>
                    <a:pt x="374662" y="451015"/>
                  </a:lnTo>
                  <a:lnTo>
                    <a:pt x="422300" y="478523"/>
                  </a:lnTo>
                  <a:lnTo>
                    <a:pt x="422300" y="471246"/>
                  </a:lnTo>
                  <a:lnTo>
                    <a:pt x="374662" y="443738"/>
                  </a:lnTo>
                  <a:lnTo>
                    <a:pt x="374662" y="395020"/>
                  </a:lnTo>
                  <a:lnTo>
                    <a:pt x="422300" y="422529"/>
                  </a:lnTo>
                  <a:lnTo>
                    <a:pt x="422300" y="415251"/>
                  </a:lnTo>
                  <a:lnTo>
                    <a:pt x="374662" y="387743"/>
                  </a:lnTo>
                  <a:lnTo>
                    <a:pt x="374662" y="339013"/>
                  </a:lnTo>
                  <a:lnTo>
                    <a:pt x="422300" y="366522"/>
                  </a:lnTo>
                  <a:lnTo>
                    <a:pt x="422300" y="359244"/>
                  </a:lnTo>
                  <a:lnTo>
                    <a:pt x="374662" y="331736"/>
                  </a:lnTo>
                  <a:lnTo>
                    <a:pt x="374662" y="283006"/>
                  </a:lnTo>
                  <a:lnTo>
                    <a:pt x="422300" y="310515"/>
                  </a:lnTo>
                  <a:lnTo>
                    <a:pt x="422300" y="303237"/>
                  </a:lnTo>
                  <a:lnTo>
                    <a:pt x="374662" y="275729"/>
                  </a:lnTo>
                  <a:lnTo>
                    <a:pt x="374662" y="223583"/>
                  </a:lnTo>
                  <a:lnTo>
                    <a:pt x="422300" y="251091"/>
                  </a:lnTo>
                  <a:lnTo>
                    <a:pt x="422300" y="243814"/>
                  </a:lnTo>
                  <a:lnTo>
                    <a:pt x="368363" y="212674"/>
                  </a:lnTo>
                  <a:lnTo>
                    <a:pt x="368363" y="219951"/>
                  </a:lnTo>
                  <a:lnTo>
                    <a:pt x="368363" y="272097"/>
                  </a:lnTo>
                  <a:lnTo>
                    <a:pt x="368363" y="720356"/>
                  </a:lnTo>
                  <a:lnTo>
                    <a:pt x="320713" y="692835"/>
                  </a:lnTo>
                  <a:lnTo>
                    <a:pt x="320713" y="643890"/>
                  </a:lnTo>
                  <a:lnTo>
                    <a:pt x="368363" y="671398"/>
                  </a:lnTo>
                  <a:lnTo>
                    <a:pt x="368363" y="664121"/>
                  </a:lnTo>
                  <a:lnTo>
                    <a:pt x="320713" y="636612"/>
                  </a:lnTo>
                  <a:lnTo>
                    <a:pt x="320713" y="587883"/>
                  </a:lnTo>
                  <a:lnTo>
                    <a:pt x="368363" y="615391"/>
                  </a:lnTo>
                  <a:lnTo>
                    <a:pt x="368363" y="608114"/>
                  </a:lnTo>
                  <a:lnTo>
                    <a:pt x="320713" y="580605"/>
                  </a:lnTo>
                  <a:lnTo>
                    <a:pt x="320713" y="531888"/>
                  </a:lnTo>
                  <a:lnTo>
                    <a:pt x="368363" y="559396"/>
                  </a:lnTo>
                  <a:lnTo>
                    <a:pt x="368363" y="552119"/>
                  </a:lnTo>
                  <a:lnTo>
                    <a:pt x="320713" y="524611"/>
                  </a:lnTo>
                  <a:lnTo>
                    <a:pt x="320713" y="475881"/>
                  </a:lnTo>
                  <a:lnTo>
                    <a:pt x="368363" y="503389"/>
                  </a:lnTo>
                  <a:lnTo>
                    <a:pt x="368363" y="496112"/>
                  </a:lnTo>
                  <a:lnTo>
                    <a:pt x="320713" y="468604"/>
                  </a:lnTo>
                  <a:lnTo>
                    <a:pt x="320713" y="419874"/>
                  </a:lnTo>
                  <a:lnTo>
                    <a:pt x="368363" y="447382"/>
                  </a:lnTo>
                  <a:lnTo>
                    <a:pt x="368363" y="440105"/>
                  </a:lnTo>
                  <a:lnTo>
                    <a:pt x="320713" y="412597"/>
                  </a:lnTo>
                  <a:lnTo>
                    <a:pt x="320713" y="363880"/>
                  </a:lnTo>
                  <a:lnTo>
                    <a:pt x="368363" y="391388"/>
                  </a:lnTo>
                  <a:lnTo>
                    <a:pt x="368363" y="384111"/>
                  </a:lnTo>
                  <a:lnTo>
                    <a:pt x="320713" y="356603"/>
                  </a:lnTo>
                  <a:lnTo>
                    <a:pt x="320713" y="307873"/>
                  </a:lnTo>
                  <a:lnTo>
                    <a:pt x="368363" y="335381"/>
                  </a:lnTo>
                  <a:lnTo>
                    <a:pt x="368363" y="328104"/>
                  </a:lnTo>
                  <a:lnTo>
                    <a:pt x="320713" y="300596"/>
                  </a:lnTo>
                  <a:lnTo>
                    <a:pt x="320713" y="251866"/>
                  </a:lnTo>
                  <a:lnTo>
                    <a:pt x="368363" y="279374"/>
                  </a:lnTo>
                  <a:lnTo>
                    <a:pt x="368363" y="272097"/>
                  </a:lnTo>
                  <a:lnTo>
                    <a:pt x="320713" y="244589"/>
                  </a:lnTo>
                  <a:lnTo>
                    <a:pt x="320713" y="192430"/>
                  </a:lnTo>
                  <a:lnTo>
                    <a:pt x="368363" y="219951"/>
                  </a:lnTo>
                  <a:lnTo>
                    <a:pt x="368363" y="212674"/>
                  </a:lnTo>
                  <a:lnTo>
                    <a:pt x="314413" y="181533"/>
                  </a:lnTo>
                  <a:lnTo>
                    <a:pt x="314413" y="188798"/>
                  </a:lnTo>
                  <a:lnTo>
                    <a:pt x="314413" y="240944"/>
                  </a:lnTo>
                  <a:lnTo>
                    <a:pt x="314413" y="689203"/>
                  </a:lnTo>
                  <a:lnTo>
                    <a:pt x="266776" y="661695"/>
                  </a:lnTo>
                  <a:lnTo>
                    <a:pt x="266776" y="612749"/>
                  </a:lnTo>
                  <a:lnTo>
                    <a:pt x="314413" y="640245"/>
                  </a:lnTo>
                  <a:lnTo>
                    <a:pt x="314413" y="632968"/>
                  </a:lnTo>
                  <a:lnTo>
                    <a:pt x="266776" y="605472"/>
                  </a:lnTo>
                  <a:lnTo>
                    <a:pt x="266776" y="556742"/>
                  </a:lnTo>
                  <a:lnTo>
                    <a:pt x="314413" y="584238"/>
                  </a:lnTo>
                  <a:lnTo>
                    <a:pt x="314413" y="576961"/>
                  </a:lnTo>
                  <a:lnTo>
                    <a:pt x="266776" y="549465"/>
                  </a:lnTo>
                  <a:lnTo>
                    <a:pt x="266776" y="500748"/>
                  </a:lnTo>
                  <a:lnTo>
                    <a:pt x="314413" y="528243"/>
                  </a:lnTo>
                  <a:lnTo>
                    <a:pt x="314413" y="520966"/>
                  </a:lnTo>
                  <a:lnTo>
                    <a:pt x="266776" y="493471"/>
                  </a:lnTo>
                  <a:lnTo>
                    <a:pt x="266776" y="444741"/>
                  </a:lnTo>
                  <a:lnTo>
                    <a:pt x="314413" y="472236"/>
                  </a:lnTo>
                  <a:lnTo>
                    <a:pt x="314413" y="464959"/>
                  </a:lnTo>
                  <a:lnTo>
                    <a:pt x="266776" y="437464"/>
                  </a:lnTo>
                  <a:lnTo>
                    <a:pt x="266776" y="388734"/>
                  </a:lnTo>
                  <a:lnTo>
                    <a:pt x="314413" y="416229"/>
                  </a:lnTo>
                  <a:lnTo>
                    <a:pt x="314413" y="408952"/>
                  </a:lnTo>
                  <a:lnTo>
                    <a:pt x="266776" y="381457"/>
                  </a:lnTo>
                  <a:lnTo>
                    <a:pt x="266776" y="332740"/>
                  </a:lnTo>
                  <a:lnTo>
                    <a:pt x="314413" y="360235"/>
                  </a:lnTo>
                  <a:lnTo>
                    <a:pt x="314413" y="352958"/>
                  </a:lnTo>
                  <a:lnTo>
                    <a:pt x="266776" y="325462"/>
                  </a:lnTo>
                  <a:lnTo>
                    <a:pt x="266776" y="276733"/>
                  </a:lnTo>
                  <a:lnTo>
                    <a:pt x="314413" y="304228"/>
                  </a:lnTo>
                  <a:lnTo>
                    <a:pt x="314413" y="296951"/>
                  </a:lnTo>
                  <a:lnTo>
                    <a:pt x="266776" y="269455"/>
                  </a:lnTo>
                  <a:lnTo>
                    <a:pt x="266776" y="220726"/>
                  </a:lnTo>
                  <a:lnTo>
                    <a:pt x="314413" y="248221"/>
                  </a:lnTo>
                  <a:lnTo>
                    <a:pt x="314413" y="240944"/>
                  </a:lnTo>
                  <a:lnTo>
                    <a:pt x="266776" y="213448"/>
                  </a:lnTo>
                  <a:lnTo>
                    <a:pt x="266776" y="161290"/>
                  </a:lnTo>
                  <a:lnTo>
                    <a:pt x="314413" y="188798"/>
                  </a:lnTo>
                  <a:lnTo>
                    <a:pt x="314413" y="181533"/>
                  </a:lnTo>
                  <a:lnTo>
                    <a:pt x="260477" y="150393"/>
                  </a:lnTo>
                  <a:lnTo>
                    <a:pt x="260477" y="157657"/>
                  </a:lnTo>
                  <a:lnTo>
                    <a:pt x="260477" y="209804"/>
                  </a:lnTo>
                  <a:lnTo>
                    <a:pt x="260477" y="658063"/>
                  </a:lnTo>
                  <a:lnTo>
                    <a:pt x="212839" y="630555"/>
                  </a:lnTo>
                  <a:lnTo>
                    <a:pt x="212839" y="581609"/>
                  </a:lnTo>
                  <a:lnTo>
                    <a:pt x="260477" y="609104"/>
                  </a:lnTo>
                  <a:lnTo>
                    <a:pt x="260477" y="601827"/>
                  </a:lnTo>
                  <a:lnTo>
                    <a:pt x="212839" y="574332"/>
                  </a:lnTo>
                  <a:lnTo>
                    <a:pt x="212839" y="525602"/>
                  </a:lnTo>
                  <a:lnTo>
                    <a:pt x="260477" y="553097"/>
                  </a:lnTo>
                  <a:lnTo>
                    <a:pt x="260477" y="545820"/>
                  </a:lnTo>
                  <a:lnTo>
                    <a:pt x="212839" y="518325"/>
                  </a:lnTo>
                  <a:lnTo>
                    <a:pt x="212839" y="469607"/>
                  </a:lnTo>
                  <a:lnTo>
                    <a:pt x="260477" y="497103"/>
                  </a:lnTo>
                  <a:lnTo>
                    <a:pt x="260477" y="489826"/>
                  </a:lnTo>
                  <a:lnTo>
                    <a:pt x="212839" y="462330"/>
                  </a:lnTo>
                  <a:lnTo>
                    <a:pt x="212839" y="413600"/>
                  </a:lnTo>
                  <a:lnTo>
                    <a:pt x="260477" y="441096"/>
                  </a:lnTo>
                  <a:lnTo>
                    <a:pt x="260477" y="433819"/>
                  </a:lnTo>
                  <a:lnTo>
                    <a:pt x="212839" y="406323"/>
                  </a:lnTo>
                  <a:lnTo>
                    <a:pt x="212839" y="357593"/>
                  </a:lnTo>
                  <a:lnTo>
                    <a:pt x="260477" y="385089"/>
                  </a:lnTo>
                  <a:lnTo>
                    <a:pt x="260477" y="377812"/>
                  </a:lnTo>
                  <a:lnTo>
                    <a:pt x="212839" y="350316"/>
                  </a:lnTo>
                  <a:lnTo>
                    <a:pt x="212839" y="301599"/>
                  </a:lnTo>
                  <a:lnTo>
                    <a:pt x="260477" y="329095"/>
                  </a:lnTo>
                  <a:lnTo>
                    <a:pt x="260477" y="321818"/>
                  </a:lnTo>
                  <a:lnTo>
                    <a:pt x="212839" y="294322"/>
                  </a:lnTo>
                  <a:lnTo>
                    <a:pt x="212839" y="245592"/>
                  </a:lnTo>
                  <a:lnTo>
                    <a:pt x="260477" y="273088"/>
                  </a:lnTo>
                  <a:lnTo>
                    <a:pt x="260477" y="265811"/>
                  </a:lnTo>
                  <a:lnTo>
                    <a:pt x="212839" y="238315"/>
                  </a:lnTo>
                  <a:lnTo>
                    <a:pt x="212839" y="189585"/>
                  </a:lnTo>
                  <a:lnTo>
                    <a:pt x="260477" y="217081"/>
                  </a:lnTo>
                  <a:lnTo>
                    <a:pt x="260477" y="209804"/>
                  </a:lnTo>
                  <a:lnTo>
                    <a:pt x="212839" y="182308"/>
                  </a:lnTo>
                  <a:lnTo>
                    <a:pt x="212839" y="130149"/>
                  </a:lnTo>
                  <a:lnTo>
                    <a:pt x="260477" y="157657"/>
                  </a:lnTo>
                  <a:lnTo>
                    <a:pt x="260477" y="150393"/>
                  </a:lnTo>
                  <a:lnTo>
                    <a:pt x="206540" y="119253"/>
                  </a:lnTo>
                  <a:lnTo>
                    <a:pt x="206540" y="126517"/>
                  </a:lnTo>
                  <a:lnTo>
                    <a:pt x="206540" y="178676"/>
                  </a:lnTo>
                  <a:lnTo>
                    <a:pt x="206540" y="626922"/>
                  </a:lnTo>
                  <a:lnTo>
                    <a:pt x="158902" y="599414"/>
                  </a:lnTo>
                  <a:lnTo>
                    <a:pt x="158902" y="550468"/>
                  </a:lnTo>
                  <a:lnTo>
                    <a:pt x="206540" y="577964"/>
                  </a:lnTo>
                  <a:lnTo>
                    <a:pt x="206540" y="570699"/>
                  </a:lnTo>
                  <a:lnTo>
                    <a:pt x="158902" y="543191"/>
                  </a:lnTo>
                  <a:lnTo>
                    <a:pt x="158902" y="494461"/>
                  </a:lnTo>
                  <a:lnTo>
                    <a:pt x="206540" y="521957"/>
                  </a:lnTo>
                  <a:lnTo>
                    <a:pt x="206540" y="514692"/>
                  </a:lnTo>
                  <a:lnTo>
                    <a:pt x="158902" y="487184"/>
                  </a:lnTo>
                  <a:lnTo>
                    <a:pt x="158902" y="438467"/>
                  </a:lnTo>
                  <a:lnTo>
                    <a:pt x="206540" y="465963"/>
                  </a:lnTo>
                  <a:lnTo>
                    <a:pt x="206540" y="458698"/>
                  </a:lnTo>
                  <a:lnTo>
                    <a:pt x="158902" y="431190"/>
                  </a:lnTo>
                  <a:lnTo>
                    <a:pt x="158902" y="382460"/>
                  </a:lnTo>
                  <a:lnTo>
                    <a:pt x="206540" y="409956"/>
                  </a:lnTo>
                  <a:lnTo>
                    <a:pt x="206540" y="402691"/>
                  </a:lnTo>
                  <a:lnTo>
                    <a:pt x="158902" y="375183"/>
                  </a:lnTo>
                  <a:lnTo>
                    <a:pt x="158902" y="326453"/>
                  </a:lnTo>
                  <a:lnTo>
                    <a:pt x="206540" y="353949"/>
                  </a:lnTo>
                  <a:lnTo>
                    <a:pt x="206540" y="346684"/>
                  </a:lnTo>
                  <a:lnTo>
                    <a:pt x="158902" y="319176"/>
                  </a:lnTo>
                  <a:lnTo>
                    <a:pt x="158902" y="270459"/>
                  </a:lnTo>
                  <a:lnTo>
                    <a:pt x="206540" y="297954"/>
                  </a:lnTo>
                  <a:lnTo>
                    <a:pt x="206540" y="290690"/>
                  </a:lnTo>
                  <a:lnTo>
                    <a:pt x="158902" y="263182"/>
                  </a:lnTo>
                  <a:lnTo>
                    <a:pt x="158902" y="214452"/>
                  </a:lnTo>
                  <a:lnTo>
                    <a:pt x="206540" y="241947"/>
                  </a:lnTo>
                  <a:lnTo>
                    <a:pt x="206540" y="234683"/>
                  </a:lnTo>
                  <a:lnTo>
                    <a:pt x="158902" y="207175"/>
                  </a:lnTo>
                  <a:lnTo>
                    <a:pt x="158902" y="158445"/>
                  </a:lnTo>
                  <a:lnTo>
                    <a:pt x="206540" y="185940"/>
                  </a:lnTo>
                  <a:lnTo>
                    <a:pt x="206540" y="178676"/>
                  </a:lnTo>
                  <a:lnTo>
                    <a:pt x="158902" y="151168"/>
                  </a:lnTo>
                  <a:lnTo>
                    <a:pt x="158902" y="99009"/>
                  </a:lnTo>
                  <a:lnTo>
                    <a:pt x="206540" y="126517"/>
                  </a:lnTo>
                  <a:lnTo>
                    <a:pt x="206540" y="119253"/>
                  </a:lnTo>
                  <a:lnTo>
                    <a:pt x="152603" y="88112"/>
                  </a:lnTo>
                  <a:lnTo>
                    <a:pt x="152603" y="95377"/>
                  </a:lnTo>
                  <a:lnTo>
                    <a:pt x="152603" y="147535"/>
                  </a:lnTo>
                  <a:lnTo>
                    <a:pt x="152603" y="595782"/>
                  </a:lnTo>
                  <a:lnTo>
                    <a:pt x="104965" y="568274"/>
                  </a:lnTo>
                  <a:lnTo>
                    <a:pt x="104965" y="519328"/>
                  </a:lnTo>
                  <a:lnTo>
                    <a:pt x="152603" y="546823"/>
                  </a:lnTo>
                  <a:lnTo>
                    <a:pt x="152603" y="539559"/>
                  </a:lnTo>
                  <a:lnTo>
                    <a:pt x="104965" y="512051"/>
                  </a:lnTo>
                  <a:lnTo>
                    <a:pt x="104965" y="463321"/>
                  </a:lnTo>
                  <a:lnTo>
                    <a:pt x="152603" y="490816"/>
                  </a:lnTo>
                  <a:lnTo>
                    <a:pt x="152603" y="483552"/>
                  </a:lnTo>
                  <a:lnTo>
                    <a:pt x="104965" y="456044"/>
                  </a:lnTo>
                  <a:lnTo>
                    <a:pt x="104965" y="407327"/>
                  </a:lnTo>
                  <a:lnTo>
                    <a:pt x="152603" y="434822"/>
                  </a:lnTo>
                  <a:lnTo>
                    <a:pt x="152603" y="427558"/>
                  </a:lnTo>
                  <a:lnTo>
                    <a:pt x="104965" y="400050"/>
                  </a:lnTo>
                  <a:lnTo>
                    <a:pt x="104965" y="351320"/>
                  </a:lnTo>
                  <a:lnTo>
                    <a:pt x="152603" y="378815"/>
                  </a:lnTo>
                  <a:lnTo>
                    <a:pt x="152603" y="371551"/>
                  </a:lnTo>
                  <a:lnTo>
                    <a:pt x="104965" y="344043"/>
                  </a:lnTo>
                  <a:lnTo>
                    <a:pt x="104965" y="295313"/>
                  </a:lnTo>
                  <a:lnTo>
                    <a:pt x="152603" y="322808"/>
                  </a:lnTo>
                  <a:lnTo>
                    <a:pt x="152603" y="315544"/>
                  </a:lnTo>
                  <a:lnTo>
                    <a:pt x="104965" y="288036"/>
                  </a:lnTo>
                  <a:lnTo>
                    <a:pt x="104965" y="239318"/>
                  </a:lnTo>
                  <a:lnTo>
                    <a:pt x="152603" y="266814"/>
                  </a:lnTo>
                  <a:lnTo>
                    <a:pt x="152603" y="259549"/>
                  </a:lnTo>
                  <a:lnTo>
                    <a:pt x="104965" y="232041"/>
                  </a:lnTo>
                  <a:lnTo>
                    <a:pt x="104965" y="183311"/>
                  </a:lnTo>
                  <a:lnTo>
                    <a:pt x="152603" y="210807"/>
                  </a:lnTo>
                  <a:lnTo>
                    <a:pt x="152603" y="203542"/>
                  </a:lnTo>
                  <a:lnTo>
                    <a:pt x="104965" y="176034"/>
                  </a:lnTo>
                  <a:lnTo>
                    <a:pt x="104965" y="127304"/>
                  </a:lnTo>
                  <a:lnTo>
                    <a:pt x="152603" y="154800"/>
                  </a:lnTo>
                  <a:lnTo>
                    <a:pt x="152603" y="147535"/>
                  </a:lnTo>
                  <a:lnTo>
                    <a:pt x="104965" y="120027"/>
                  </a:lnTo>
                  <a:lnTo>
                    <a:pt x="104965" y="67868"/>
                  </a:lnTo>
                  <a:lnTo>
                    <a:pt x="152603" y="95377"/>
                  </a:lnTo>
                  <a:lnTo>
                    <a:pt x="152603" y="88112"/>
                  </a:lnTo>
                  <a:lnTo>
                    <a:pt x="98666" y="56972"/>
                  </a:lnTo>
                  <a:lnTo>
                    <a:pt x="98666" y="64236"/>
                  </a:lnTo>
                  <a:lnTo>
                    <a:pt x="98666" y="116395"/>
                  </a:lnTo>
                  <a:lnTo>
                    <a:pt x="98666" y="564629"/>
                  </a:lnTo>
                  <a:lnTo>
                    <a:pt x="51028" y="537121"/>
                  </a:lnTo>
                  <a:lnTo>
                    <a:pt x="51028" y="488188"/>
                  </a:lnTo>
                  <a:lnTo>
                    <a:pt x="98666" y="515683"/>
                  </a:lnTo>
                  <a:lnTo>
                    <a:pt x="98666" y="508419"/>
                  </a:lnTo>
                  <a:lnTo>
                    <a:pt x="51028" y="480910"/>
                  </a:lnTo>
                  <a:lnTo>
                    <a:pt x="51028" y="432181"/>
                  </a:lnTo>
                  <a:lnTo>
                    <a:pt x="98666" y="459676"/>
                  </a:lnTo>
                  <a:lnTo>
                    <a:pt x="98666" y="452412"/>
                  </a:lnTo>
                  <a:lnTo>
                    <a:pt x="51028" y="424903"/>
                  </a:lnTo>
                  <a:lnTo>
                    <a:pt x="51028" y="376186"/>
                  </a:lnTo>
                  <a:lnTo>
                    <a:pt x="98666" y="403682"/>
                  </a:lnTo>
                  <a:lnTo>
                    <a:pt x="98666" y="396417"/>
                  </a:lnTo>
                  <a:lnTo>
                    <a:pt x="51028" y="368909"/>
                  </a:lnTo>
                  <a:lnTo>
                    <a:pt x="51028" y="320179"/>
                  </a:lnTo>
                  <a:lnTo>
                    <a:pt x="98666" y="347675"/>
                  </a:lnTo>
                  <a:lnTo>
                    <a:pt x="98666" y="340410"/>
                  </a:lnTo>
                  <a:lnTo>
                    <a:pt x="51028" y="312902"/>
                  </a:lnTo>
                  <a:lnTo>
                    <a:pt x="51028" y="264172"/>
                  </a:lnTo>
                  <a:lnTo>
                    <a:pt x="98666" y="291668"/>
                  </a:lnTo>
                  <a:lnTo>
                    <a:pt x="98666" y="284403"/>
                  </a:lnTo>
                  <a:lnTo>
                    <a:pt x="51028" y="256895"/>
                  </a:lnTo>
                  <a:lnTo>
                    <a:pt x="51028" y="208178"/>
                  </a:lnTo>
                  <a:lnTo>
                    <a:pt x="98666" y="235673"/>
                  </a:lnTo>
                  <a:lnTo>
                    <a:pt x="98666" y="228409"/>
                  </a:lnTo>
                  <a:lnTo>
                    <a:pt x="51028" y="200901"/>
                  </a:lnTo>
                  <a:lnTo>
                    <a:pt x="51028" y="152171"/>
                  </a:lnTo>
                  <a:lnTo>
                    <a:pt x="98666" y="179666"/>
                  </a:lnTo>
                  <a:lnTo>
                    <a:pt x="98666" y="172402"/>
                  </a:lnTo>
                  <a:lnTo>
                    <a:pt x="51028" y="144894"/>
                  </a:lnTo>
                  <a:lnTo>
                    <a:pt x="51028" y="96164"/>
                  </a:lnTo>
                  <a:lnTo>
                    <a:pt x="98666" y="123659"/>
                  </a:lnTo>
                  <a:lnTo>
                    <a:pt x="98666" y="116395"/>
                  </a:lnTo>
                  <a:lnTo>
                    <a:pt x="51028" y="88887"/>
                  </a:lnTo>
                  <a:lnTo>
                    <a:pt x="51028" y="36728"/>
                  </a:lnTo>
                  <a:lnTo>
                    <a:pt x="98666" y="64236"/>
                  </a:lnTo>
                  <a:lnTo>
                    <a:pt x="98666" y="56972"/>
                  </a:lnTo>
                  <a:lnTo>
                    <a:pt x="44729" y="25831"/>
                  </a:lnTo>
                  <a:lnTo>
                    <a:pt x="44729" y="33096"/>
                  </a:lnTo>
                  <a:lnTo>
                    <a:pt x="44729" y="85255"/>
                  </a:lnTo>
                  <a:lnTo>
                    <a:pt x="44729" y="533488"/>
                  </a:lnTo>
                  <a:lnTo>
                    <a:pt x="6299" y="511289"/>
                  </a:lnTo>
                  <a:lnTo>
                    <a:pt x="6299" y="462356"/>
                  </a:lnTo>
                  <a:lnTo>
                    <a:pt x="44729" y="484543"/>
                  </a:lnTo>
                  <a:lnTo>
                    <a:pt x="44729" y="477278"/>
                  </a:lnTo>
                  <a:lnTo>
                    <a:pt x="6299" y="455091"/>
                  </a:lnTo>
                  <a:lnTo>
                    <a:pt x="6299" y="406349"/>
                  </a:lnTo>
                  <a:lnTo>
                    <a:pt x="44729" y="428536"/>
                  </a:lnTo>
                  <a:lnTo>
                    <a:pt x="44729" y="421271"/>
                  </a:lnTo>
                  <a:lnTo>
                    <a:pt x="6299" y="399084"/>
                  </a:lnTo>
                  <a:lnTo>
                    <a:pt x="6299" y="350354"/>
                  </a:lnTo>
                  <a:lnTo>
                    <a:pt x="44729" y="372541"/>
                  </a:lnTo>
                  <a:lnTo>
                    <a:pt x="44729" y="365277"/>
                  </a:lnTo>
                  <a:lnTo>
                    <a:pt x="6299" y="343090"/>
                  </a:lnTo>
                  <a:lnTo>
                    <a:pt x="6299" y="294347"/>
                  </a:lnTo>
                  <a:lnTo>
                    <a:pt x="44729" y="316534"/>
                  </a:lnTo>
                  <a:lnTo>
                    <a:pt x="44729" y="309270"/>
                  </a:lnTo>
                  <a:lnTo>
                    <a:pt x="6299" y="287083"/>
                  </a:lnTo>
                  <a:lnTo>
                    <a:pt x="6299" y="238340"/>
                  </a:lnTo>
                  <a:lnTo>
                    <a:pt x="44729" y="260527"/>
                  </a:lnTo>
                  <a:lnTo>
                    <a:pt x="44729" y="253263"/>
                  </a:lnTo>
                  <a:lnTo>
                    <a:pt x="6299" y="231076"/>
                  </a:lnTo>
                  <a:lnTo>
                    <a:pt x="6299" y="182346"/>
                  </a:lnTo>
                  <a:lnTo>
                    <a:pt x="44729" y="204533"/>
                  </a:lnTo>
                  <a:lnTo>
                    <a:pt x="44729" y="197269"/>
                  </a:lnTo>
                  <a:lnTo>
                    <a:pt x="6299" y="175082"/>
                  </a:lnTo>
                  <a:lnTo>
                    <a:pt x="6299" y="126339"/>
                  </a:lnTo>
                  <a:lnTo>
                    <a:pt x="44729" y="148526"/>
                  </a:lnTo>
                  <a:lnTo>
                    <a:pt x="44729" y="141262"/>
                  </a:lnTo>
                  <a:lnTo>
                    <a:pt x="6299" y="119075"/>
                  </a:lnTo>
                  <a:lnTo>
                    <a:pt x="6299" y="70332"/>
                  </a:lnTo>
                  <a:lnTo>
                    <a:pt x="44729" y="92519"/>
                  </a:lnTo>
                  <a:lnTo>
                    <a:pt x="44729" y="85255"/>
                  </a:lnTo>
                  <a:lnTo>
                    <a:pt x="6299" y="63068"/>
                  </a:lnTo>
                  <a:lnTo>
                    <a:pt x="6299" y="10896"/>
                  </a:lnTo>
                  <a:lnTo>
                    <a:pt x="44729" y="33096"/>
                  </a:lnTo>
                  <a:lnTo>
                    <a:pt x="44729" y="25831"/>
                  </a:lnTo>
                  <a:lnTo>
                    <a:pt x="18872" y="10896"/>
                  </a:lnTo>
                  <a:lnTo>
                    <a:pt x="0" y="0"/>
                  </a:lnTo>
                  <a:lnTo>
                    <a:pt x="0" y="514934"/>
                  </a:lnTo>
                  <a:lnTo>
                    <a:pt x="478561" y="791210"/>
                  </a:lnTo>
                  <a:lnTo>
                    <a:pt x="478561" y="780326"/>
                  </a:lnTo>
                  <a:lnTo>
                    <a:pt x="478561" y="276288"/>
                  </a:lnTo>
                  <a:close/>
                </a:path>
              </a:pathLst>
            </a:custGeom>
            <a:solidFill>
              <a:srgbClr val="FC8F10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6270002" y="1682038"/>
              <a:ext cx="66040" cy="61594"/>
            </a:xfrm>
            <a:custGeom>
              <a:avLst/>
              <a:gdLst/>
              <a:ahLst/>
              <a:cxnLst/>
              <a:rect l="l" t="t" r="r" b="b"/>
              <a:pathLst>
                <a:path w="66039" h="61594">
                  <a:moveTo>
                    <a:pt x="65595" y="52933"/>
                  </a:moveTo>
                  <a:lnTo>
                    <a:pt x="0" y="14719"/>
                  </a:lnTo>
                  <a:lnTo>
                    <a:pt x="0" y="22796"/>
                  </a:lnTo>
                  <a:lnTo>
                    <a:pt x="65595" y="61023"/>
                  </a:lnTo>
                  <a:lnTo>
                    <a:pt x="65595" y="52933"/>
                  </a:lnTo>
                  <a:close/>
                </a:path>
                <a:path w="66039" h="61594">
                  <a:moveTo>
                    <a:pt x="65595" y="38214"/>
                  </a:moveTo>
                  <a:lnTo>
                    <a:pt x="0" y="0"/>
                  </a:lnTo>
                  <a:lnTo>
                    <a:pt x="0" y="8077"/>
                  </a:lnTo>
                  <a:lnTo>
                    <a:pt x="65595" y="46304"/>
                  </a:lnTo>
                  <a:lnTo>
                    <a:pt x="65595" y="38214"/>
                  </a:lnTo>
                  <a:close/>
                </a:path>
              </a:pathLst>
            </a:custGeom>
            <a:solidFill>
              <a:srgbClr val="FC7D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63" name="object 6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41097" y="1799221"/>
              <a:ext cx="479640" cy="18677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041099" y="1215474"/>
              <a:ext cx="480059" cy="1397635"/>
            </a:xfrm>
            <a:custGeom>
              <a:avLst/>
              <a:gdLst/>
              <a:ahLst/>
              <a:cxnLst/>
              <a:rect l="l" t="t" r="r" b="b"/>
              <a:pathLst>
                <a:path w="480059" h="1397635">
                  <a:moveTo>
                    <a:pt x="33545" y="0"/>
                  </a:moveTo>
                  <a:lnTo>
                    <a:pt x="16086" y="3424"/>
                  </a:lnTo>
                  <a:lnTo>
                    <a:pt x="4315" y="16662"/>
                  </a:lnTo>
                  <a:lnTo>
                    <a:pt x="0" y="38710"/>
                  </a:lnTo>
                  <a:lnTo>
                    <a:pt x="0" y="1081913"/>
                  </a:lnTo>
                  <a:lnTo>
                    <a:pt x="16086" y="1135775"/>
                  </a:lnTo>
                  <a:lnTo>
                    <a:pt x="54927" y="1176655"/>
                  </a:lnTo>
                  <a:lnTo>
                    <a:pt x="424700" y="1390142"/>
                  </a:lnTo>
                  <a:lnTo>
                    <a:pt x="446082" y="1397534"/>
                  </a:lnTo>
                  <a:lnTo>
                    <a:pt x="463542" y="1394111"/>
                  </a:lnTo>
                  <a:lnTo>
                    <a:pt x="464598" y="1392923"/>
                  </a:lnTo>
                  <a:lnTo>
                    <a:pt x="442607" y="1392923"/>
                  </a:lnTo>
                  <a:lnTo>
                    <a:pt x="434911" y="1390536"/>
                  </a:lnTo>
                  <a:lnTo>
                    <a:pt x="57315" y="1172515"/>
                  </a:lnTo>
                  <a:lnTo>
                    <a:pt x="20181" y="1133415"/>
                  </a:lnTo>
                  <a:lnTo>
                    <a:pt x="4775" y="1081913"/>
                  </a:lnTo>
                  <a:lnTo>
                    <a:pt x="4775" y="38710"/>
                  </a:lnTo>
                  <a:lnTo>
                    <a:pt x="6546" y="24511"/>
                  </a:lnTo>
                  <a:lnTo>
                    <a:pt x="11623" y="13780"/>
                  </a:lnTo>
                  <a:lnTo>
                    <a:pt x="19625" y="7010"/>
                  </a:lnTo>
                  <a:lnTo>
                    <a:pt x="30264" y="4623"/>
                  </a:lnTo>
                  <a:lnTo>
                    <a:pt x="46918" y="4623"/>
                  </a:lnTo>
                  <a:lnTo>
                    <a:pt x="33545" y="0"/>
                  </a:lnTo>
                  <a:close/>
                </a:path>
                <a:path w="480059" h="1397635">
                  <a:moveTo>
                    <a:pt x="46918" y="4623"/>
                  </a:moveTo>
                  <a:lnTo>
                    <a:pt x="37020" y="4623"/>
                  </a:lnTo>
                  <a:lnTo>
                    <a:pt x="44716" y="7010"/>
                  </a:lnTo>
                  <a:lnTo>
                    <a:pt x="422313" y="225019"/>
                  </a:lnTo>
                  <a:lnTo>
                    <a:pt x="442743" y="241558"/>
                  </a:lnTo>
                  <a:lnTo>
                    <a:pt x="459446" y="264128"/>
                  </a:lnTo>
                  <a:lnTo>
                    <a:pt x="470717" y="289795"/>
                  </a:lnTo>
                  <a:lnTo>
                    <a:pt x="474852" y="315620"/>
                  </a:lnTo>
                  <a:lnTo>
                    <a:pt x="474852" y="1358837"/>
                  </a:lnTo>
                  <a:lnTo>
                    <a:pt x="462990" y="1390142"/>
                  </a:lnTo>
                  <a:lnTo>
                    <a:pt x="462818" y="1390142"/>
                  </a:lnTo>
                  <a:lnTo>
                    <a:pt x="456818" y="1392923"/>
                  </a:lnTo>
                  <a:lnTo>
                    <a:pt x="464598" y="1392923"/>
                  </a:lnTo>
                  <a:lnTo>
                    <a:pt x="475312" y="1380877"/>
                  </a:lnTo>
                  <a:lnTo>
                    <a:pt x="479628" y="1358837"/>
                  </a:lnTo>
                  <a:lnTo>
                    <a:pt x="479628" y="315620"/>
                  </a:lnTo>
                  <a:lnTo>
                    <a:pt x="463542" y="261763"/>
                  </a:lnTo>
                  <a:lnTo>
                    <a:pt x="424700" y="220878"/>
                  </a:lnTo>
                  <a:lnTo>
                    <a:pt x="54927" y="7391"/>
                  </a:lnTo>
                  <a:lnTo>
                    <a:pt x="46918" y="4623"/>
                  </a:lnTo>
                  <a:close/>
                </a:path>
              </a:pathLst>
            </a:custGeom>
            <a:solidFill>
              <a:srgbClr val="FDBA63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6248158" y="1656155"/>
              <a:ext cx="151130" cy="398780"/>
            </a:xfrm>
            <a:custGeom>
              <a:avLst/>
              <a:gdLst/>
              <a:ahLst/>
              <a:cxnLst/>
              <a:rect l="l" t="t" r="r" b="b"/>
              <a:pathLst>
                <a:path w="151129" h="398780">
                  <a:moveTo>
                    <a:pt x="8382" y="84912"/>
                  </a:moveTo>
                  <a:lnTo>
                    <a:pt x="6502" y="83045"/>
                  </a:lnTo>
                  <a:lnTo>
                    <a:pt x="1879" y="83045"/>
                  </a:lnTo>
                  <a:lnTo>
                    <a:pt x="0" y="84912"/>
                  </a:lnTo>
                  <a:lnTo>
                    <a:pt x="0" y="110312"/>
                  </a:lnTo>
                  <a:lnTo>
                    <a:pt x="1879" y="112191"/>
                  </a:lnTo>
                  <a:lnTo>
                    <a:pt x="6502" y="112191"/>
                  </a:lnTo>
                  <a:lnTo>
                    <a:pt x="8382" y="110312"/>
                  </a:lnTo>
                  <a:lnTo>
                    <a:pt x="8382" y="84912"/>
                  </a:lnTo>
                  <a:close/>
                </a:path>
                <a:path w="151129" h="398780">
                  <a:moveTo>
                    <a:pt x="8382" y="43395"/>
                  </a:moveTo>
                  <a:lnTo>
                    <a:pt x="6502" y="41516"/>
                  </a:lnTo>
                  <a:lnTo>
                    <a:pt x="1879" y="41516"/>
                  </a:lnTo>
                  <a:lnTo>
                    <a:pt x="0" y="43395"/>
                  </a:lnTo>
                  <a:lnTo>
                    <a:pt x="0" y="68783"/>
                  </a:lnTo>
                  <a:lnTo>
                    <a:pt x="1879" y="70662"/>
                  </a:lnTo>
                  <a:lnTo>
                    <a:pt x="6502" y="70662"/>
                  </a:lnTo>
                  <a:lnTo>
                    <a:pt x="8382" y="68783"/>
                  </a:lnTo>
                  <a:lnTo>
                    <a:pt x="8382" y="43395"/>
                  </a:lnTo>
                  <a:close/>
                </a:path>
                <a:path w="151129" h="398780">
                  <a:moveTo>
                    <a:pt x="8382" y="1879"/>
                  </a:moveTo>
                  <a:lnTo>
                    <a:pt x="6502" y="0"/>
                  </a:lnTo>
                  <a:lnTo>
                    <a:pt x="1879" y="0"/>
                  </a:lnTo>
                  <a:lnTo>
                    <a:pt x="0" y="1879"/>
                  </a:lnTo>
                  <a:lnTo>
                    <a:pt x="0" y="27266"/>
                  </a:lnTo>
                  <a:lnTo>
                    <a:pt x="1879" y="29146"/>
                  </a:lnTo>
                  <a:lnTo>
                    <a:pt x="6502" y="29146"/>
                  </a:lnTo>
                  <a:lnTo>
                    <a:pt x="8382" y="27266"/>
                  </a:lnTo>
                  <a:lnTo>
                    <a:pt x="8382" y="1879"/>
                  </a:lnTo>
                  <a:close/>
                </a:path>
                <a:path w="151129" h="398780">
                  <a:moveTo>
                    <a:pt x="151053" y="370890"/>
                  </a:moveTo>
                  <a:lnTo>
                    <a:pt x="149174" y="369023"/>
                  </a:lnTo>
                  <a:lnTo>
                    <a:pt x="144551" y="369023"/>
                  </a:lnTo>
                  <a:lnTo>
                    <a:pt x="142671" y="370890"/>
                  </a:lnTo>
                  <a:lnTo>
                    <a:pt x="142671" y="396290"/>
                  </a:lnTo>
                  <a:lnTo>
                    <a:pt x="144551" y="398157"/>
                  </a:lnTo>
                  <a:lnTo>
                    <a:pt x="149174" y="398157"/>
                  </a:lnTo>
                  <a:lnTo>
                    <a:pt x="151053" y="396290"/>
                  </a:lnTo>
                  <a:lnTo>
                    <a:pt x="151053" y="370890"/>
                  </a:lnTo>
                  <a:close/>
                </a:path>
                <a:path w="151129" h="398780">
                  <a:moveTo>
                    <a:pt x="151053" y="329374"/>
                  </a:moveTo>
                  <a:lnTo>
                    <a:pt x="149174" y="327494"/>
                  </a:lnTo>
                  <a:lnTo>
                    <a:pt x="144551" y="327494"/>
                  </a:lnTo>
                  <a:lnTo>
                    <a:pt x="142671" y="329374"/>
                  </a:lnTo>
                  <a:lnTo>
                    <a:pt x="142671" y="354774"/>
                  </a:lnTo>
                  <a:lnTo>
                    <a:pt x="144551" y="356641"/>
                  </a:lnTo>
                  <a:lnTo>
                    <a:pt x="149174" y="356641"/>
                  </a:lnTo>
                  <a:lnTo>
                    <a:pt x="151053" y="354774"/>
                  </a:lnTo>
                  <a:lnTo>
                    <a:pt x="151053" y="329374"/>
                  </a:lnTo>
                  <a:close/>
                </a:path>
                <a:path w="151129" h="398780">
                  <a:moveTo>
                    <a:pt x="151053" y="287845"/>
                  </a:moveTo>
                  <a:lnTo>
                    <a:pt x="149174" y="285978"/>
                  </a:lnTo>
                  <a:lnTo>
                    <a:pt x="144551" y="285978"/>
                  </a:lnTo>
                  <a:lnTo>
                    <a:pt x="142671" y="287845"/>
                  </a:lnTo>
                  <a:lnTo>
                    <a:pt x="142671" y="313245"/>
                  </a:lnTo>
                  <a:lnTo>
                    <a:pt x="144551" y="315125"/>
                  </a:lnTo>
                  <a:lnTo>
                    <a:pt x="149174" y="315125"/>
                  </a:lnTo>
                  <a:lnTo>
                    <a:pt x="151053" y="313245"/>
                  </a:lnTo>
                  <a:lnTo>
                    <a:pt x="151053" y="287845"/>
                  </a:lnTo>
                  <a:close/>
                </a:path>
              </a:pathLst>
            </a:custGeom>
            <a:solidFill>
              <a:srgbClr val="FC8F10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66" name="object 6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36081" y="1635124"/>
              <a:ext cx="29552" cy="3773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79209" y="2039238"/>
              <a:ext cx="29552" cy="3797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28549" y="1561376"/>
              <a:ext cx="61429" cy="7799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64847" y="1355903"/>
              <a:ext cx="61429" cy="7799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139014" y="1382789"/>
              <a:ext cx="276796" cy="21592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03134" y="1389442"/>
              <a:ext cx="145590" cy="18675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62965" y="2293937"/>
              <a:ext cx="25857" cy="22091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12178" y="2309940"/>
              <a:ext cx="25844" cy="23303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315150" y="2306218"/>
              <a:ext cx="25857" cy="18144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16726" y="2279763"/>
              <a:ext cx="25857" cy="15002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65951" y="2324671"/>
              <a:ext cx="25844" cy="13323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362966" y="2373592"/>
              <a:ext cx="123330" cy="19751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67501" y="2225078"/>
              <a:ext cx="25857" cy="17503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18300" y="2184006"/>
              <a:ext cx="25832" cy="18633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069076" y="2257819"/>
              <a:ext cx="25844" cy="8441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60452" y="2464651"/>
              <a:ext cx="25844" cy="10645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63269" y="1567408"/>
              <a:ext cx="337694" cy="32670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16231" y="1913890"/>
              <a:ext cx="704151" cy="574192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720156" y="2281211"/>
              <a:ext cx="211454" cy="85725"/>
            </a:xfrm>
            <a:custGeom>
              <a:avLst/>
              <a:gdLst/>
              <a:ahLst/>
              <a:cxnLst/>
              <a:rect l="l" t="t" r="r" b="b"/>
              <a:pathLst>
                <a:path w="211454" h="85725">
                  <a:moveTo>
                    <a:pt x="3098" y="0"/>
                  </a:moveTo>
                  <a:lnTo>
                    <a:pt x="0" y="0"/>
                  </a:lnTo>
                  <a:lnTo>
                    <a:pt x="0" y="41122"/>
                  </a:lnTo>
                  <a:lnTo>
                    <a:pt x="1930" y="44450"/>
                  </a:lnTo>
                  <a:lnTo>
                    <a:pt x="3098" y="46050"/>
                  </a:lnTo>
                  <a:lnTo>
                    <a:pt x="3098" y="0"/>
                  </a:lnTo>
                  <a:close/>
                </a:path>
                <a:path w="211454" h="85725">
                  <a:moveTo>
                    <a:pt x="16979" y="0"/>
                  </a:moveTo>
                  <a:lnTo>
                    <a:pt x="13881" y="0"/>
                  </a:lnTo>
                  <a:lnTo>
                    <a:pt x="13881" y="57480"/>
                  </a:lnTo>
                  <a:lnTo>
                    <a:pt x="16979" y="59893"/>
                  </a:lnTo>
                  <a:lnTo>
                    <a:pt x="16979" y="0"/>
                  </a:lnTo>
                  <a:close/>
                </a:path>
                <a:path w="211454" h="85725">
                  <a:moveTo>
                    <a:pt x="30848" y="12"/>
                  </a:moveTo>
                  <a:lnTo>
                    <a:pt x="27749" y="12"/>
                  </a:lnTo>
                  <a:lnTo>
                    <a:pt x="27749" y="67068"/>
                  </a:lnTo>
                  <a:lnTo>
                    <a:pt x="30848" y="68707"/>
                  </a:lnTo>
                  <a:lnTo>
                    <a:pt x="30848" y="12"/>
                  </a:lnTo>
                  <a:close/>
                </a:path>
                <a:path w="211454" h="85725">
                  <a:moveTo>
                    <a:pt x="44716" y="0"/>
                  </a:moveTo>
                  <a:lnTo>
                    <a:pt x="41617" y="0"/>
                  </a:lnTo>
                  <a:lnTo>
                    <a:pt x="41617" y="73748"/>
                  </a:lnTo>
                  <a:lnTo>
                    <a:pt x="44716" y="74968"/>
                  </a:lnTo>
                  <a:lnTo>
                    <a:pt x="44716" y="0"/>
                  </a:lnTo>
                  <a:close/>
                </a:path>
                <a:path w="211454" h="85725">
                  <a:moveTo>
                    <a:pt x="58585" y="0"/>
                  </a:moveTo>
                  <a:lnTo>
                    <a:pt x="55486" y="0"/>
                  </a:lnTo>
                  <a:lnTo>
                    <a:pt x="55486" y="78549"/>
                  </a:lnTo>
                  <a:lnTo>
                    <a:pt x="58585" y="79425"/>
                  </a:lnTo>
                  <a:lnTo>
                    <a:pt x="58585" y="0"/>
                  </a:lnTo>
                  <a:close/>
                </a:path>
                <a:path w="211454" h="85725">
                  <a:moveTo>
                    <a:pt x="72453" y="12"/>
                  </a:moveTo>
                  <a:lnTo>
                    <a:pt x="69354" y="12"/>
                  </a:lnTo>
                  <a:lnTo>
                    <a:pt x="69354" y="81940"/>
                  </a:lnTo>
                  <a:lnTo>
                    <a:pt x="72453" y="82575"/>
                  </a:lnTo>
                  <a:lnTo>
                    <a:pt x="72453" y="12"/>
                  </a:lnTo>
                  <a:close/>
                </a:path>
                <a:path w="211454" h="85725">
                  <a:moveTo>
                    <a:pt x="86321" y="0"/>
                  </a:moveTo>
                  <a:lnTo>
                    <a:pt x="83223" y="0"/>
                  </a:lnTo>
                  <a:lnTo>
                    <a:pt x="83223" y="84150"/>
                  </a:lnTo>
                  <a:lnTo>
                    <a:pt x="86321" y="84429"/>
                  </a:lnTo>
                  <a:lnTo>
                    <a:pt x="86321" y="0"/>
                  </a:lnTo>
                  <a:close/>
                </a:path>
                <a:path w="211454" h="85725">
                  <a:moveTo>
                    <a:pt x="100190" y="12"/>
                  </a:moveTo>
                  <a:lnTo>
                    <a:pt x="97091" y="12"/>
                  </a:lnTo>
                  <a:lnTo>
                    <a:pt x="97091" y="85178"/>
                  </a:lnTo>
                  <a:lnTo>
                    <a:pt x="100190" y="85267"/>
                  </a:lnTo>
                  <a:lnTo>
                    <a:pt x="100190" y="12"/>
                  </a:lnTo>
                  <a:close/>
                </a:path>
                <a:path w="211454" h="85725">
                  <a:moveTo>
                    <a:pt x="114071" y="12"/>
                  </a:moveTo>
                  <a:lnTo>
                    <a:pt x="110972" y="12"/>
                  </a:lnTo>
                  <a:lnTo>
                    <a:pt x="110972" y="85229"/>
                  </a:lnTo>
                  <a:lnTo>
                    <a:pt x="114071" y="85128"/>
                  </a:lnTo>
                  <a:lnTo>
                    <a:pt x="114071" y="12"/>
                  </a:lnTo>
                  <a:close/>
                </a:path>
                <a:path w="211454" h="85725">
                  <a:moveTo>
                    <a:pt x="127939" y="12"/>
                  </a:moveTo>
                  <a:lnTo>
                    <a:pt x="124841" y="12"/>
                  </a:lnTo>
                  <a:lnTo>
                    <a:pt x="124841" y="84302"/>
                  </a:lnTo>
                  <a:lnTo>
                    <a:pt x="127939" y="83972"/>
                  </a:lnTo>
                  <a:lnTo>
                    <a:pt x="127939" y="12"/>
                  </a:lnTo>
                  <a:close/>
                </a:path>
                <a:path w="211454" h="85725">
                  <a:moveTo>
                    <a:pt x="141808" y="12"/>
                  </a:moveTo>
                  <a:lnTo>
                    <a:pt x="138709" y="12"/>
                  </a:lnTo>
                  <a:lnTo>
                    <a:pt x="138709" y="82308"/>
                  </a:lnTo>
                  <a:lnTo>
                    <a:pt x="141808" y="81648"/>
                  </a:lnTo>
                  <a:lnTo>
                    <a:pt x="141808" y="12"/>
                  </a:lnTo>
                  <a:close/>
                </a:path>
                <a:path w="211454" h="85725">
                  <a:moveTo>
                    <a:pt x="155676" y="12"/>
                  </a:moveTo>
                  <a:lnTo>
                    <a:pt x="152577" y="12"/>
                  </a:lnTo>
                  <a:lnTo>
                    <a:pt x="152577" y="79032"/>
                  </a:lnTo>
                  <a:lnTo>
                    <a:pt x="155676" y="78155"/>
                  </a:lnTo>
                  <a:lnTo>
                    <a:pt x="155676" y="12"/>
                  </a:lnTo>
                  <a:close/>
                </a:path>
                <a:path w="211454" h="85725">
                  <a:moveTo>
                    <a:pt x="169545" y="12"/>
                  </a:moveTo>
                  <a:lnTo>
                    <a:pt x="166446" y="12"/>
                  </a:lnTo>
                  <a:lnTo>
                    <a:pt x="166446" y="74485"/>
                  </a:lnTo>
                  <a:lnTo>
                    <a:pt x="169545" y="73152"/>
                  </a:lnTo>
                  <a:lnTo>
                    <a:pt x="169545" y="12"/>
                  </a:lnTo>
                  <a:close/>
                </a:path>
                <a:path w="211454" h="85725">
                  <a:moveTo>
                    <a:pt x="183413" y="12"/>
                  </a:moveTo>
                  <a:lnTo>
                    <a:pt x="180314" y="12"/>
                  </a:lnTo>
                  <a:lnTo>
                    <a:pt x="180314" y="67970"/>
                  </a:lnTo>
                  <a:lnTo>
                    <a:pt x="183413" y="66281"/>
                  </a:lnTo>
                  <a:lnTo>
                    <a:pt x="183413" y="12"/>
                  </a:lnTo>
                  <a:close/>
                </a:path>
                <a:path w="211454" h="85725">
                  <a:moveTo>
                    <a:pt x="197294" y="0"/>
                  </a:moveTo>
                  <a:lnTo>
                    <a:pt x="194195" y="0"/>
                  </a:lnTo>
                  <a:lnTo>
                    <a:pt x="194195" y="58813"/>
                  </a:lnTo>
                  <a:lnTo>
                    <a:pt x="197294" y="56261"/>
                  </a:lnTo>
                  <a:lnTo>
                    <a:pt x="197294" y="0"/>
                  </a:lnTo>
                  <a:close/>
                </a:path>
                <a:path w="211454" h="85725">
                  <a:moveTo>
                    <a:pt x="211162" y="12"/>
                  </a:moveTo>
                  <a:lnTo>
                    <a:pt x="208064" y="12"/>
                  </a:lnTo>
                  <a:lnTo>
                    <a:pt x="208064" y="43853"/>
                  </a:lnTo>
                  <a:lnTo>
                    <a:pt x="209232" y="42062"/>
                  </a:lnTo>
                  <a:lnTo>
                    <a:pt x="210273" y="40246"/>
                  </a:lnTo>
                  <a:lnTo>
                    <a:pt x="211162" y="38379"/>
                  </a:lnTo>
                  <a:lnTo>
                    <a:pt x="211162" y="12"/>
                  </a:lnTo>
                  <a:close/>
                </a:path>
              </a:pathLst>
            </a:custGeom>
            <a:solidFill>
              <a:srgbClr val="FCD404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85" name="object 8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714644" y="2143697"/>
              <a:ext cx="220815" cy="209256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5720156" y="2154630"/>
              <a:ext cx="211454" cy="85725"/>
            </a:xfrm>
            <a:custGeom>
              <a:avLst/>
              <a:gdLst/>
              <a:ahLst/>
              <a:cxnLst/>
              <a:rect l="l" t="t" r="r" b="b"/>
              <a:pathLst>
                <a:path w="211454" h="85725">
                  <a:moveTo>
                    <a:pt x="3098" y="12"/>
                  </a:moveTo>
                  <a:lnTo>
                    <a:pt x="0" y="12"/>
                  </a:lnTo>
                  <a:lnTo>
                    <a:pt x="0" y="41135"/>
                  </a:lnTo>
                  <a:lnTo>
                    <a:pt x="1930" y="44462"/>
                  </a:lnTo>
                  <a:lnTo>
                    <a:pt x="3098" y="46062"/>
                  </a:lnTo>
                  <a:lnTo>
                    <a:pt x="3098" y="12"/>
                  </a:lnTo>
                  <a:close/>
                </a:path>
                <a:path w="211454" h="85725">
                  <a:moveTo>
                    <a:pt x="16979" y="0"/>
                  </a:moveTo>
                  <a:lnTo>
                    <a:pt x="13881" y="0"/>
                  </a:lnTo>
                  <a:lnTo>
                    <a:pt x="13881" y="57480"/>
                  </a:lnTo>
                  <a:lnTo>
                    <a:pt x="16979" y="59893"/>
                  </a:lnTo>
                  <a:lnTo>
                    <a:pt x="16979" y="0"/>
                  </a:lnTo>
                  <a:close/>
                </a:path>
                <a:path w="211454" h="85725">
                  <a:moveTo>
                    <a:pt x="30848" y="12"/>
                  </a:moveTo>
                  <a:lnTo>
                    <a:pt x="27749" y="12"/>
                  </a:lnTo>
                  <a:lnTo>
                    <a:pt x="27749" y="67068"/>
                  </a:lnTo>
                  <a:lnTo>
                    <a:pt x="30848" y="68707"/>
                  </a:lnTo>
                  <a:lnTo>
                    <a:pt x="30848" y="12"/>
                  </a:lnTo>
                  <a:close/>
                </a:path>
                <a:path w="211454" h="85725">
                  <a:moveTo>
                    <a:pt x="44716" y="12"/>
                  </a:moveTo>
                  <a:lnTo>
                    <a:pt x="41617" y="12"/>
                  </a:lnTo>
                  <a:lnTo>
                    <a:pt x="41617" y="73761"/>
                  </a:lnTo>
                  <a:lnTo>
                    <a:pt x="44716" y="74980"/>
                  </a:lnTo>
                  <a:lnTo>
                    <a:pt x="44716" y="12"/>
                  </a:lnTo>
                  <a:close/>
                </a:path>
                <a:path w="211454" h="85725">
                  <a:moveTo>
                    <a:pt x="58585" y="12"/>
                  </a:moveTo>
                  <a:lnTo>
                    <a:pt x="55486" y="12"/>
                  </a:lnTo>
                  <a:lnTo>
                    <a:pt x="55486" y="78562"/>
                  </a:lnTo>
                  <a:lnTo>
                    <a:pt x="58585" y="79425"/>
                  </a:lnTo>
                  <a:lnTo>
                    <a:pt x="58585" y="12"/>
                  </a:lnTo>
                  <a:close/>
                </a:path>
                <a:path w="211454" h="85725">
                  <a:moveTo>
                    <a:pt x="72453" y="12"/>
                  </a:moveTo>
                  <a:lnTo>
                    <a:pt x="69354" y="12"/>
                  </a:lnTo>
                  <a:lnTo>
                    <a:pt x="69354" y="81940"/>
                  </a:lnTo>
                  <a:lnTo>
                    <a:pt x="72453" y="82575"/>
                  </a:lnTo>
                  <a:lnTo>
                    <a:pt x="72453" y="12"/>
                  </a:lnTo>
                  <a:close/>
                </a:path>
                <a:path w="211454" h="85725">
                  <a:moveTo>
                    <a:pt x="86321" y="12"/>
                  </a:moveTo>
                  <a:lnTo>
                    <a:pt x="83223" y="12"/>
                  </a:lnTo>
                  <a:lnTo>
                    <a:pt x="83223" y="84162"/>
                  </a:lnTo>
                  <a:lnTo>
                    <a:pt x="86321" y="84442"/>
                  </a:lnTo>
                  <a:lnTo>
                    <a:pt x="86321" y="12"/>
                  </a:lnTo>
                  <a:close/>
                </a:path>
                <a:path w="211454" h="85725">
                  <a:moveTo>
                    <a:pt x="100190" y="12"/>
                  </a:moveTo>
                  <a:lnTo>
                    <a:pt x="97091" y="12"/>
                  </a:lnTo>
                  <a:lnTo>
                    <a:pt x="97091" y="85178"/>
                  </a:lnTo>
                  <a:lnTo>
                    <a:pt x="100190" y="85280"/>
                  </a:lnTo>
                  <a:lnTo>
                    <a:pt x="100190" y="12"/>
                  </a:lnTo>
                  <a:close/>
                </a:path>
                <a:path w="211454" h="85725">
                  <a:moveTo>
                    <a:pt x="114071" y="12"/>
                  </a:moveTo>
                  <a:lnTo>
                    <a:pt x="110972" y="12"/>
                  </a:lnTo>
                  <a:lnTo>
                    <a:pt x="110972" y="85229"/>
                  </a:lnTo>
                  <a:lnTo>
                    <a:pt x="114071" y="85128"/>
                  </a:lnTo>
                  <a:lnTo>
                    <a:pt x="114071" y="12"/>
                  </a:lnTo>
                  <a:close/>
                </a:path>
                <a:path w="211454" h="85725">
                  <a:moveTo>
                    <a:pt x="127939" y="25"/>
                  </a:moveTo>
                  <a:lnTo>
                    <a:pt x="124841" y="25"/>
                  </a:lnTo>
                  <a:lnTo>
                    <a:pt x="124841" y="84315"/>
                  </a:lnTo>
                  <a:lnTo>
                    <a:pt x="127939" y="83985"/>
                  </a:lnTo>
                  <a:lnTo>
                    <a:pt x="127939" y="25"/>
                  </a:lnTo>
                  <a:close/>
                </a:path>
                <a:path w="211454" h="85725">
                  <a:moveTo>
                    <a:pt x="141808" y="12"/>
                  </a:moveTo>
                  <a:lnTo>
                    <a:pt x="138709" y="12"/>
                  </a:lnTo>
                  <a:lnTo>
                    <a:pt x="138709" y="82308"/>
                  </a:lnTo>
                  <a:lnTo>
                    <a:pt x="141808" y="81648"/>
                  </a:lnTo>
                  <a:lnTo>
                    <a:pt x="141808" y="12"/>
                  </a:lnTo>
                  <a:close/>
                </a:path>
                <a:path w="211454" h="85725">
                  <a:moveTo>
                    <a:pt x="155676" y="12"/>
                  </a:moveTo>
                  <a:lnTo>
                    <a:pt x="152577" y="12"/>
                  </a:lnTo>
                  <a:lnTo>
                    <a:pt x="152577" y="79032"/>
                  </a:lnTo>
                  <a:lnTo>
                    <a:pt x="155676" y="78155"/>
                  </a:lnTo>
                  <a:lnTo>
                    <a:pt x="155676" y="12"/>
                  </a:lnTo>
                  <a:close/>
                </a:path>
                <a:path w="211454" h="85725">
                  <a:moveTo>
                    <a:pt x="169545" y="12"/>
                  </a:moveTo>
                  <a:lnTo>
                    <a:pt x="166446" y="12"/>
                  </a:lnTo>
                  <a:lnTo>
                    <a:pt x="166446" y="74485"/>
                  </a:lnTo>
                  <a:lnTo>
                    <a:pt x="169545" y="73152"/>
                  </a:lnTo>
                  <a:lnTo>
                    <a:pt x="169545" y="12"/>
                  </a:lnTo>
                  <a:close/>
                </a:path>
                <a:path w="211454" h="85725">
                  <a:moveTo>
                    <a:pt x="183413" y="25"/>
                  </a:moveTo>
                  <a:lnTo>
                    <a:pt x="180314" y="25"/>
                  </a:lnTo>
                  <a:lnTo>
                    <a:pt x="180314" y="67983"/>
                  </a:lnTo>
                  <a:lnTo>
                    <a:pt x="183413" y="66294"/>
                  </a:lnTo>
                  <a:lnTo>
                    <a:pt x="183413" y="25"/>
                  </a:lnTo>
                  <a:close/>
                </a:path>
                <a:path w="211454" h="85725">
                  <a:moveTo>
                    <a:pt x="197294" y="0"/>
                  </a:moveTo>
                  <a:lnTo>
                    <a:pt x="194195" y="0"/>
                  </a:lnTo>
                  <a:lnTo>
                    <a:pt x="194195" y="58813"/>
                  </a:lnTo>
                  <a:lnTo>
                    <a:pt x="197294" y="56261"/>
                  </a:lnTo>
                  <a:lnTo>
                    <a:pt x="197294" y="0"/>
                  </a:lnTo>
                  <a:close/>
                </a:path>
                <a:path w="211454" h="85725">
                  <a:moveTo>
                    <a:pt x="211162" y="12"/>
                  </a:moveTo>
                  <a:lnTo>
                    <a:pt x="208064" y="12"/>
                  </a:lnTo>
                  <a:lnTo>
                    <a:pt x="208064" y="43853"/>
                  </a:lnTo>
                  <a:lnTo>
                    <a:pt x="209232" y="42062"/>
                  </a:lnTo>
                  <a:lnTo>
                    <a:pt x="210273" y="40246"/>
                  </a:lnTo>
                  <a:lnTo>
                    <a:pt x="211162" y="38379"/>
                  </a:lnTo>
                  <a:lnTo>
                    <a:pt x="211162" y="12"/>
                  </a:lnTo>
                  <a:close/>
                </a:path>
              </a:pathLst>
            </a:custGeom>
            <a:solidFill>
              <a:srgbClr val="FCD404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87" name="object 8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14644" y="2077478"/>
              <a:ext cx="220815" cy="14889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28144" y="2162835"/>
              <a:ext cx="590638" cy="36451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28145" y="2162835"/>
              <a:ext cx="296252" cy="17386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05423" y="1899628"/>
              <a:ext cx="101549" cy="35718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14644" y="2011223"/>
              <a:ext cx="220827" cy="96342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5720156" y="2022170"/>
              <a:ext cx="211454" cy="85725"/>
            </a:xfrm>
            <a:custGeom>
              <a:avLst/>
              <a:gdLst/>
              <a:ahLst/>
              <a:cxnLst/>
              <a:rect l="l" t="t" r="r" b="b"/>
              <a:pathLst>
                <a:path w="211454" h="85725">
                  <a:moveTo>
                    <a:pt x="3098" y="0"/>
                  </a:moveTo>
                  <a:lnTo>
                    <a:pt x="0" y="0"/>
                  </a:lnTo>
                  <a:lnTo>
                    <a:pt x="0" y="41122"/>
                  </a:lnTo>
                  <a:lnTo>
                    <a:pt x="1930" y="44450"/>
                  </a:lnTo>
                  <a:lnTo>
                    <a:pt x="3098" y="46050"/>
                  </a:lnTo>
                  <a:lnTo>
                    <a:pt x="3098" y="0"/>
                  </a:lnTo>
                  <a:close/>
                </a:path>
                <a:path w="211454" h="85725">
                  <a:moveTo>
                    <a:pt x="16979" y="0"/>
                  </a:moveTo>
                  <a:lnTo>
                    <a:pt x="13881" y="0"/>
                  </a:lnTo>
                  <a:lnTo>
                    <a:pt x="13881" y="57480"/>
                  </a:lnTo>
                  <a:lnTo>
                    <a:pt x="16979" y="59893"/>
                  </a:lnTo>
                  <a:lnTo>
                    <a:pt x="16979" y="0"/>
                  </a:lnTo>
                  <a:close/>
                </a:path>
                <a:path w="211454" h="85725">
                  <a:moveTo>
                    <a:pt x="30848" y="0"/>
                  </a:moveTo>
                  <a:lnTo>
                    <a:pt x="27749" y="0"/>
                  </a:lnTo>
                  <a:lnTo>
                    <a:pt x="27749" y="67056"/>
                  </a:lnTo>
                  <a:lnTo>
                    <a:pt x="30848" y="68694"/>
                  </a:lnTo>
                  <a:lnTo>
                    <a:pt x="30848" y="0"/>
                  </a:lnTo>
                  <a:close/>
                </a:path>
                <a:path w="211454" h="85725">
                  <a:moveTo>
                    <a:pt x="44716" y="0"/>
                  </a:moveTo>
                  <a:lnTo>
                    <a:pt x="41617" y="0"/>
                  </a:lnTo>
                  <a:lnTo>
                    <a:pt x="41617" y="73748"/>
                  </a:lnTo>
                  <a:lnTo>
                    <a:pt x="44716" y="74968"/>
                  </a:lnTo>
                  <a:lnTo>
                    <a:pt x="44716" y="0"/>
                  </a:lnTo>
                  <a:close/>
                </a:path>
                <a:path w="211454" h="85725">
                  <a:moveTo>
                    <a:pt x="58585" y="12"/>
                  </a:moveTo>
                  <a:lnTo>
                    <a:pt x="55486" y="12"/>
                  </a:lnTo>
                  <a:lnTo>
                    <a:pt x="55486" y="78549"/>
                  </a:lnTo>
                  <a:lnTo>
                    <a:pt x="58585" y="79425"/>
                  </a:lnTo>
                  <a:lnTo>
                    <a:pt x="58585" y="12"/>
                  </a:lnTo>
                  <a:close/>
                </a:path>
                <a:path w="211454" h="85725">
                  <a:moveTo>
                    <a:pt x="72453" y="12"/>
                  </a:moveTo>
                  <a:lnTo>
                    <a:pt x="69354" y="12"/>
                  </a:lnTo>
                  <a:lnTo>
                    <a:pt x="69354" y="81940"/>
                  </a:lnTo>
                  <a:lnTo>
                    <a:pt x="72453" y="82575"/>
                  </a:lnTo>
                  <a:lnTo>
                    <a:pt x="72453" y="12"/>
                  </a:lnTo>
                  <a:close/>
                </a:path>
                <a:path w="211454" h="85725">
                  <a:moveTo>
                    <a:pt x="86321" y="0"/>
                  </a:moveTo>
                  <a:lnTo>
                    <a:pt x="83223" y="0"/>
                  </a:lnTo>
                  <a:lnTo>
                    <a:pt x="83223" y="84150"/>
                  </a:lnTo>
                  <a:lnTo>
                    <a:pt x="86321" y="84429"/>
                  </a:lnTo>
                  <a:lnTo>
                    <a:pt x="86321" y="0"/>
                  </a:lnTo>
                  <a:close/>
                </a:path>
                <a:path w="211454" h="85725">
                  <a:moveTo>
                    <a:pt x="100190" y="12"/>
                  </a:moveTo>
                  <a:lnTo>
                    <a:pt x="97091" y="12"/>
                  </a:lnTo>
                  <a:lnTo>
                    <a:pt x="97091" y="85178"/>
                  </a:lnTo>
                  <a:lnTo>
                    <a:pt x="100190" y="85267"/>
                  </a:lnTo>
                  <a:lnTo>
                    <a:pt x="100190" y="12"/>
                  </a:lnTo>
                  <a:close/>
                </a:path>
                <a:path w="211454" h="85725">
                  <a:moveTo>
                    <a:pt x="114071" y="0"/>
                  </a:moveTo>
                  <a:lnTo>
                    <a:pt x="110972" y="0"/>
                  </a:lnTo>
                  <a:lnTo>
                    <a:pt x="110972" y="85217"/>
                  </a:lnTo>
                  <a:lnTo>
                    <a:pt x="114071" y="85115"/>
                  </a:lnTo>
                  <a:lnTo>
                    <a:pt x="114071" y="0"/>
                  </a:lnTo>
                  <a:close/>
                </a:path>
                <a:path w="211454" h="85725">
                  <a:moveTo>
                    <a:pt x="127939" y="0"/>
                  </a:moveTo>
                  <a:lnTo>
                    <a:pt x="124841" y="0"/>
                  </a:lnTo>
                  <a:lnTo>
                    <a:pt x="124841" y="84302"/>
                  </a:lnTo>
                  <a:lnTo>
                    <a:pt x="127939" y="83972"/>
                  </a:lnTo>
                  <a:lnTo>
                    <a:pt x="127939" y="0"/>
                  </a:lnTo>
                  <a:close/>
                </a:path>
                <a:path w="211454" h="85725">
                  <a:moveTo>
                    <a:pt x="141808" y="0"/>
                  </a:moveTo>
                  <a:lnTo>
                    <a:pt x="138709" y="0"/>
                  </a:lnTo>
                  <a:lnTo>
                    <a:pt x="138709" y="82296"/>
                  </a:lnTo>
                  <a:lnTo>
                    <a:pt x="141808" y="81635"/>
                  </a:lnTo>
                  <a:lnTo>
                    <a:pt x="141808" y="0"/>
                  </a:lnTo>
                  <a:close/>
                </a:path>
                <a:path w="211454" h="85725">
                  <a:moveTo>
                    <a:pt x="155676" y="12"/>
                  </a:moveTo>
                  <a:lnTo>
                    <a:pt x="152577" y="12"/>
                  </a:lnTo>
                  <a:lnTo>
                    <a:pt x="152577" y="79032"/>
                  </a:lnTo>
                  <a:lnTo>
                    <a:pt x="155676" y="78155"/>
                  </a:lnTo>
                  <a:lnTo>
                    <a:pt x="155676" y="12"/>
                  </a:lnTo>
                  <a:close/>
                </a:path>
                <a:path w="211454" h="85725">
                  <a:moveTo>
                    <a:pt x="169545" y="12"/>
                  </a:moveTo>
                  <a:lnTo>
                    <a:pt x="166446" y="12"/>
                  </a:lnTo>
                  <a:lnTo>
                    <a:pt x="166446" y="74485"/>
                  </a:lnTo>
                  <a:lnTo>
                    <a:pt x="169545" y="73152"/>
                  </a:lnTo>
                  <a:lnTo>
                    <a:pt x="169545" y="12"/>
                  </a:lnTo>
                  <a:close/>
                </a:path>
                <a:path w="211454" h="85725">
                  <a:moveTo>
                    <a:pt x="183413" y="12"/>
                  </a:moveTo>
                  <a:lnTo>
                    <a:pt x="180314" y="12"/>
                  </a:lnTo>
                  <a:lnTo>
                    <a:pt x="180314" y="67970"/>
                  </a:lnTo>
                  <a:lnTo>
                    <a:pt x="183413" y="66281"/>
                  </a:lnTo>
                  <a:lnTo>
                    <a:pt x="183413" y="12"/>
                  </a:lnTo>
                  <a:close/>
                </a:path>
                <a:path w="211454" h="85725">
                  <a:moveTo>
                    <a:pt x="197294" y="0"/>
                  </a:moveTo>
                  <a:lnTo>
                    <a:pt x="194195" y="0"/>
                  </a:lnTo>
                  <a:lnTo>
                    <a:pt x="194195" y="58813"/>
                  </a:lnTo>
                  <a:lnTo>
                    <a:pt x="197294" y="56261"/>
                  </a:lnTo>
                  <a:lnTo>
                    <a:pt x="197294" y="0"/>
                  </a:lnTo>
                  <a:close/>
                </a:path>
                <a:path w="211454" h="85725">
                  <a:moveTo>
                    <a:pt x="211162" y="0"/>
                  </a:moveTo>
                  <a:lnTo>
                    <a:pt x="208064" y="0"/>
                  </a:lnTo>
                  <a:lnTo>
                    <a:pt x="208064" y="43840"/>
                  </a:lnTo>
                  <a:lnTo>
                    <a:pt x="209232" y="42049"/>
                  </a:lnTo>
                  <a:lnTo>
                    <a:pt x="210273" y="40233"/>
                  </a:lnTo>
                  <a:lnTo>
                    <a:pt x="211162" y="38366"/>
                  </a:lnTo>
                  <a:lnTo>
                    <a:pt x="211162" y="0"/>
                  </a:lnTo>
                  <a:close/>
                </a:path>
              </a:pathLst>
            </a:custGeom>
            <a:solidFill>
              <a:srgbClr val="FCD4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95" name="object 9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14644" y="1945005"/>
              <a:ext cx="220828" cy="14845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714644" y="1833728"/>
              <a:ext cx="220827" cy="9632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5720156" y="1844649"/>
              <a:ext cx="211454" cy="85725"/>
            </a:xfrm>
            <a:custGeom>
              <a:avLst/>
              <a:gdLst/>
              <a:ahLst/>
              <a:cxnLst/>
              <a:rect l="l" t="t" r="r" b="b"/>
              <a:pathLst>
                <a:path w="211454" h="85725">
                  <a:moveTo>
                    <a:pt x="3098" y="12"/>
                  </a:moveTo>
                  <a:lnTo>
                    <a:pt x="0" y="12"/>
                  </a:lnTo>
                  <a:lnTo>
                    <a:pt x="0" y="41135"/>
                  </a:lnTo>
                  <a:lnTo>
                    <a:pt x="1930" y="44462"/>
                  </a:lnTo>
                  <a:lnTo>
                    <a:pt x="3098" y="46062"/>
                  </a:lnTo>
                  <a:lnTo>
                    <a:pt x="3098" y="12"/>
                  </a:lnTo>
                  <a:close/>
                </a:path>
                <a:path w="211454" h="85725">
                  <a:moveTo>
                    <a:pt x="16979" y="0"/>
                  </a:moveTo>
                  <a:lnTo>
                    <a:pt x="13881" y="0"/>
                  </a:lnTo>
                  <a:lnTo>
                    <a:pt x="13881" y="57480"/>
                  </a:lnTo>
                  <a:lnTo>
                    <a:pt x="16979" y="59893"/>
                  </a:lnTo>
                  <a:lnTo>
                    <a:pt x="16979" y="0"/>
                  </a:lnTo>
                  <a:close/>
                </a:path>
                <a:path w="211454" h="85725">
                  <a:moveTo>
                    <a:pt x="30848" y="12"/>
                  </a:moveTo>
                  <a:lnTo>
                    <a:pt x="27749" y="12"/>
                  </a:lnTo>
                  <a:lnTo>
                    <a:pt x="27749" y="67068"/>
                  </a:lnTo>
                  <a:lnTo>
                    <a:pt x="30848" y="68707"/>
                  </a:lnTo>
                  <a:lnTo>
                    <a:pt x="30848" y="12"/>
                  </a:lnTo>
                  <a:close/>
                </a:path>
                <a:path w="211454" h="85725">
                  <a:moveTo>
                    <a:pt x="44716" y="12"/>
                  </a:moveTo>
                  <a:lnTo>
                    <a:pt x="41617" y="12"/>
                  </a:lnTo>
                  <a:lnTo>
                    <a:pt x="41617" y="73761"/>
                  </a:lnTo>
                  <a:lnTo>
                    <a:pt x="44716" y="74980"/>
                  </a:lnTo>
                  <a:lnTo>
                    <a:pt x="44716" y="12"/>
                  </a:lnTo>
                  <a:close/>
                </a:path>
                <a:path w="211454" h="85725">
                  <a:moveTo>
                    <a:pt x="58585" y="12"/>
                  </a:moveTo>
                  <a:lnTo>
                    <a:pt x="55486" y="12"/>
                  </a:lnTo>
                  <a:lnTo>
                    <a:pt x="55486" y="78562"/>
                  </a:lnTo>
                  <a:lnTo>
                    <a:pt x="58585" y="79438"/>
                  </a:lnTo>
                  <a:lnTo>
                    <a:pt x="58585" y="12"/>
                  </a:lnTo>
                  <a:close/>
                </a:path>
                <a:path w="211454" h="85725">
                  <a:moveTo>
                    <a:pt x="72453" y="25"/>
                  </a:moveTo>
                  <a:lnTo>
                    <a:pt x="69354" y="25"/>
                  </a:lnTo>
                  <a:lnTo>
                    <a:pt x="69354" y="81953"/>
                  </a:lnTo>
                  <a:lnTo>
                    <a:pt x="72453" y="82588"/>
                  </a:lnTo>
                  <a:lnTo>
                    <a:pt x="72453" y="25"/>
                  </a:lnTo>
                  <a:close/>
                </a:path>
                <a:path w="211454" h="85725">
                  <a:moveTo>
                    <a:pt x="86321" y="12"/>
                  </a:moveTo>
                  <a:lnTo>
                    <a:pt x="83223" y="12"/>
                  </a:lnTo>
                  <a:lnTo>
                    <a:pt x="83223" y="84162"/>
                  </a:lnTo>
                  <a:lnTo>
                    <a:pt x="86321" y="84442"/>
                  </a:lnTo>
                  <a:lnTo>
                    <a:pt x="86321" y="12"/>
                  </a:lnTo>
                  <a:close/>
                </a:path>
                <a:path w="211454" h="85725">
                  <a:moveTo>
                    <a:pt x="100190" y="12"/>
                  </a:moveTo>
                  <a:lnTo>
                    <a:pt x="97091" y="12"/>
                  </a:lnTo>
                  <a:lnTo>
                    <a:pt x="97091" y="85178"/>
                  </a:lnTo>
                  <a:lnTo>
                    <a:pt x="100190" y="85280"/>
                  </a:lnTo>
                  <a:lnTo>
                    <a:pt x="100190" y="12"/>
                  </a:lnTo>
                  <a:close/>
                </a:path>
                <a:path w="211454" h="85725">
                  <a:moveTo>
                    <a:pt x="114071" y="12"/>
                  </a:moveTo>
                  <a:lnTo>
                    <a:pt x="110972" y="12"/>
                  </a:lnTo>
                  <a:lnTo>
                    <a:pt x="110972" y="85229"/>
                  </a:lnTo>
                  <a:lnTo>
                    <a:pt x="114071" y="85128"/>
                  </a:lnTo>
                  <a:lnTo>
                    <a:pt x="114071" y="12"/>
                  </a:lnTo>
                  <a:close/>
                </a:path>
                <a:path w="211454" h="85725">
                  <a:moveTo>
                    <a:pt x="127939" y="25"/>
                  </a:moveTo>
                  <a:lnTo>
                    <a:pt x="124841" y="25"/>
                  </a:lnTo>
                  <a:lnTo>
                    <a:pt x="124841" y="84315"/>
                  </a:lnTo>
                  <a:lnTo>
                    <a:pt x="127939" y="83997"/>
                  </a:lnTo>
                  <a:lnTo>
                    <a:pt x="127939" y="25"/>
                  </a:lnTo>
                  <a:close/>
                </a:path>
                <a:path w="211454" h="85725">
                  <a:moveTo>
                    <a:pt x="141808" y="12"/>
                  </a:moveTo>
                  <a:lnTo>
                    <a:pt x="138709" y="12"/>
                  </a:lnTo>
                  <a:lnTo>
                    <a:pt x="138709" y="82308"/>
                  </a:lnTo>
                  <a:lnTo>
                    <a:pt x="141808" y="81648"/>
                  </a:lnTo>
                  <a:lnTo>
                    <a:pt x="141808" y="12"/>
                  </a:lnTo>
                  <a:close/>
                </a:path>
                <a:path w="211454" h="85725">
                  <a:moveTo>
                    <a:pt x="155676" y="25"/>
                  </a:moveTo>
                  <a:lnTo>
                    <a:pt x="152577" y="25"/>
                  </a:lnTo>
                  <a:lnTo>
                    <a:pt x="152577" y="79044"/>
                  </a:lnTo>
                  <a:lnTo>
                    <a:pt x="155676" y="78181"/>
                  </a:lnTo>
                  <a:lnTo>
                    <a:pt x="155676" y="25"/>
                  </a:lnTo>
                  <a:close/>
                </a:path>
                <a:path w="211454" h="85725">
                  <a:moveTo>
                    <a:pt x="169545" y="25"/>
                  </a:moveTo>
                  <a:lnTo>
                    <a:pt x="166446" y="25"/>
                  </a:lnTo>
                  <a:lnTo>
                    <a:pt x="166446" y="74498"/>
                  </a:lnTo>
                  <a:lnTo>
                    <a:pt x="169545" y="73164"/>
                  </a:lnTo>
                  <a:lnTo>
                    <a:pt x="169545" y="25"/>
                  </a:lnTo>
                  <a:close/>
                </a:path>
                <a:path w="211454" h="85725">
                  <a:moveTo>
                    <a:pt x="183413" y="25"/>
                  </a:moveTo>
                  <a:lnTo>
                    <a:pt x="180314" y="25"/>
                  </a:lnTo>
                  <a:lnTo>
                    <a:pt x="180314" y="67983"/>
                  </a:lnTo>
                  <a:lnTo>
                    <a:pt x="183413" y="66294"/>
                  </a:lnTo>
                  <a:lnTo>
                    <a:pt x="183413" y="25"/>
                  </a:lnTo>
                  <a:close/>
                </a:path>
                <a:path w="211454" h="85725">
                  <a:moveTo>
                    <a:pt x="197294" y="25"/>
                  </a:moveTo>
                  <a:lnTo>
                    <a:pt x="194195" y="25"/>
                  </a:lnTo>
                  <a:lnTo>
                    <a:pt x="194195" y="58826"/>
                  </a:lnTo>
                  <a:lnTo>
                    <a:pt x="197294" y="56273"/>
                  </a:lnTo>
                  <a:lnTo>
                    <a:pt x="197294" y="25"/>
                  </a:lnTo>
                  <a:close/>
                </a:path>
                <a:path w="211454" h="85725">
                  <a:moveTo>
                    <a:pt x="211162" y="12"/>
                  </a:moveTo>
                  <a:lnTo>
                    <a:pt x="208064" y="12"/>
                  </a:lnTo>
                  <a:lnTo>
                    <a:pt x="208064" y="43853"/>
                  </a:lnTo>
                  <a:lnTo>
                    <a:pt x="209232" y="42062"/>
                  </a:lnTo>
                  <a:lnTo>
                    <a:pt x="210273" y="40246"/>
                  </a:lnTo>
                  <a:lnTo>
                    <a:pt x="211162" y="38379"/>
                  </a:lnTo>
                  <a:lnTo>
                    <a:pt x="211162" y="12"/>
                  </a:lnTo>
                  <a:close/>
                </a:path>
              </a:pathLst>
            </a:custGeom>
            <a:solidFill>
              <a:srgbClr val="FCD4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98" name="object 9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714643" y="1767497"/>
              <a:ext cx="220827" cy="148894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6037318" y="2401907"/>
              <a:ext cx="734060" cy="441325"/>
            </a:xfrm>
            <a:custGeom>
              <a:avLst/>
              <a:gdLst/>
              <a:ahLst/>
              <a:cxnLst/>
              <a:rect l="l" t="t" r="r" b="b"/>
              <a:pathLst>
                <a:path w="734059" h="441325">
                  <a:moveTo>
                    <a:pt x="422824" y="0"/>
                  </a:moveTo>
                  <a:lnTo>
                    <a:pt x="11955" y="227471"/>
                  </a:lnTo>
                  <a:lnTo>
                    <a:pt x="0" y="250553"/>
                  </a:lnTo>
                  <a:lnTo>
                    <a:pt x="3966" y="263632"/>
                  </a:lnTo>
                  <a:lnTo>
                    <a:pt x="14038" y="273673"/>
                  </a:lnTo>
                  <a:lnTo>
                    <a:pt x="298200" y="437732"/>
                  </a:lnTo>
                  <a:lnTo>
                    <a:pt x="304650" y="440245"/>
                  </a:lnTo>
                  <a:lnTo>
                    <a:pt x="311638" y="440921"/>
                  </a:lnTo>
                  <a:lnTo>
                    <a:pt x="318630" y="439866"/>
                  </a:lnTo>
                  <a:lnTo>
                    <a:pt x="325086" y="437186"/>
                  </a:lnTo>
                  <a:lnTo>
                    <a:pt x="721504" y="213463"/>
                  </a:lnTo>
                  <a:lnTo>
                    <a:pt x="730957" y="203462"/>
                  </a:lnTo>
                  <a:lnTo>
                    <a:pt x="733542" y="190420"/>
                  </a:lnTo>
                  <a:lnTo>
                    <a:pt x="729628" y="177371"/>
                  </a:lnTo>
                  <a:lnTo>
                    <a:pt x="719586" y="167349"/>
                  </a:lnTo>
                  <a:lnTo>
                    <a:pt x="436249" y="3760"/>
                  </a:lnTo>
                  <a:lnTo>
                    <a:pt x="429804" y="1068"/>
                  </a:lnTo>
                  <a:lnTo>
                    <a:pt x="422824" y="0"/>
                  </a:lnTo>
                  <a:close/>
                </a:path>
              </a:pathLst>
            </a:custGeom>
            <a:solidFill>
              <a:srgbClr val="000000">
                <a:alpha val="1664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038578" y="2404684"/>
              <a:ext cx="728345" cy="437515"/>
            </a:xfrm>
            <a:custGeom>
              <a:avLst/>
              <a:gdLst/>
              <a:ahLst/>
              <a:cxnLst/>
              <a:rect l="l" t="t" r="r" b="b"/>
              <a:pathLst>
                <a:path w="728345" h="437514">
                  <a:moveTo>
                    <a:pt x="419209" y="0"/>
                  </a:moveTo>
                  <a:lnTo>
                    <a:pt x="10247" y="226210"/>
                  </a:lnTo>
                  <a:lnTo>
                    <a:pt x="0" y="248794"/>
                  </a:lnTo>
                  <a:lnTo>
                    <a:pt x="4537" y="261661"/>
                  </a:lnTo>
                  <a:lnTo>
                    <a:pt x="14451" y="271397"/>
                  </a:lnTo>
                  <a:lnTo>
                    <a:pt x="297356" y="434732"/>
                  </a:lnTo>
                  <a:lnTo>
                    <a:pt x="303649" y="437027"/>
                  </a:lnTo>
                  <a:lnTo>
                    <a:pt x="310649" y="437464"/>
                  </a:lnTo>
                  <a:lnTo>
                    <a:pt x="317655" y="436255"/>
                  </a:lnTo>
                  <a:lnTo>
                    <a:pt x="323962" y="433614"/>
                  </a:lnTo>
                  <a:lnTo>
                    <a:pt x="717624" y="211262"/>
                  </a:lnTo>
                  <a:lnTo>
                    <a:pt x="726275" y="201572"/>
                  </a:lnTo>
                  <a:lnTo>
                    <a:pt x="728013" y="188766"/>
                  </a:lnTo>
                  <a:lnTo>
                    <a:pt x="723578" y="175953"/>
                  </a:lnTo>
                  <a:lnTo>
                    <a:pt x="713713" y="166241"/>
                  </a:lnTo>
                  <a:lnTo>
                    <a:pt x="432471" y="3859"/>
                  </a:lnTo>
                  <a:lnTo>
                    <a:pt x="426191" y="1215"/>
                  </a:lnTo>
                  <a:lnTo>
                    <a:pt x="419209" y="0"/>
                  </a:lnTo>
                  <a:close/>
                </a:path>
              </a:pathLst>
            </a:custGeom>
            <a:solidFill>
              <a:srgbClr val="000000">
                <a:alpha val="333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039847" y="2407453"/>
              <a:ext cx="722630" cy="434340"/>
            </a:xfrm>
            <a:custGeom>
              <a:avLst/>
              <a:gdLst/>
              <a:ahLst/>
              <a:cxnLst/>
              <a:rect l="l" t="t" r="r" b="b"/>
              <a:pathLst>
                <a:path w="722629" h="434339">
                  <a:moveTo>
                    <a:pt x="415580" y="0"/>
                  </a:moveTo>
                  <a:lnTo>
                    <a:pt x="8532" y="224972"/>
                  </a:lnTo>
                  <a:lnTo>
                    <a:pt x="0" y="247037"/>
                  </a:lnTo>
                  <a:lnTo>
                    <a:pt x="5105" y="259692"/>
                  </a:lnTo>
                  <a:lnTo>
                    <a:pt x="14870" y="269130"/>
                  </a:lnTo>
                  <a:lnTo>
                    <a:pt x="296518" y="431741"/>
                  </a:lnTo>
                  <a:lnTo>
                    <a:pt x="302649" y="433816"/>
                  </a:lnTo>
                  <a:lnTo>
                    <a:pt x="309659" y="434011"/>
                  </a:lnTo>
                  <a:lnTo>
                    <a:pt x="316674" y="432648"/>
                  </a:lnTo>
                  <a:lnTo>
                    <a:pt x="322819" y="430052"/>
                  </a:lnTo>
                  <a:lnTo>
                    <a:pt x="713738" y="209059"/>
                  </a:lnTo>
                  <a:lnTo>
                    <a:pt x="721593" y="199681"/>
                  </a:lnTo>
                  <a:lnTo>
                    <a:pt x="722487" y="187115"/>
                  </a:lnTo>
                  <a:lnTo>
                    <a:pt x="717529" y="174542"/>
                  </a:lnTo>
                  <a:lnTo>
                    <a:pt x="707832" y="165142"/>
                  </a:lnTo>
                  <a:lnTo>
                    <a:pt x="428699" y="3967"/>
                  </a:lnTo>
                  <a:lnTo>
                    <a:pt x="422571" y="1365"/>
                  </a:lnTo>
                  <a:lnTo>
                    <a:pt x="415580" y="0"/>
                  </a:lnTo>
                  <a:close/>
                </a:path>
              </a:pathLst>
            </a:custGeom>
            <a:solidFill>
              <a:srgbClr val="000000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040952" y="2410175"/>
              <a:ext cx="717550" cy="431165"/>
            </a:xfrm>
            <a:custGeom>
              <a:avLst/>
              <a:gdLst/>
              <a:ahLst/>
              <a:cxnLst/>
              <a:rect l="l" t="t" r="r" b="b"/>
              <a:pathLst>
                <a:path w="717550" h="431164">
                  <a:moveTo>
                    <a:pt x="412115" y="46"/>
                  </a:moveTo>
                  <a:lnTo>
                    <a:pt x="405120" y="0"/>
                  </a:lnTo>
                  <a:lnTo>
                    <a:pt x="399155" y="1846"/>
                  </a:lnTo>
                  <a:lnTo>
                    <a:pt x="6966" y="223779"/>
                  </a:lnTo>
                  <a:lnTo>
                    <a:pt x="0" y="232891"/>
                  </a:lnTo>
                  <a:lnTo>
                    <a:pt x="153" y="245331"/>
                  </a:lnTo>
                  <a:lnTo>
                    <a:pt x="5830" y="257779"/>
                  </a:lnTo>
                  <a:lnTo>
                    <a:pt x="15437" y="266921"/>
                  </a:lnTo>
                  <a:lnTo>
                    <a:pt x="295828" y="428807"/>
                  </a:lnTo>
                  <a:lnTo>
                    <a:pt x="301804" y="430661"/>
                  </a:lnTo>
                  <a:lnTo>
                    <a:pt x="308828" y="430609"/>
                  </a:lnTo>
                  <a:lnTo>
                    <a:pt x="710013" y="206913"/>
                  </a:lnTo>
                  <a:lnTo>
                    <a:pt x="717117" y="185517"/>
                  </a:lnTo>
                  <a:lnTo>
                    <a:pt x="711636" y="173184"/>
                  </a:lnTo>
                  <a:lnTo>
                    <a:pt x="702113" y="164101"/>
                  </a:lnTo>
                  <a:lnTo>
                    <a:pt x="425076" y="4132"/>
                  </a:lnTo>
                  <a:lnTo>
                    <a:pt x="419111" y="1564"/>
                  </a:lnTo>
                  <a:lnTo>
                    <a:pt x="412115" y="46"/>
                  </a:lnTo>
                  <a:close/>
                </a:path>
              </a:pathLst>
            </a:custGeom>
            <a:solidFill>
              <a:srgbClr val="000000">
                <a:alpha val="6666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041324" y="2412711"/>
              <a:ext cx="713740" cy="427990"/>
            </a:xfrm>
            <a:custGeom>
              <a:avLst/>
              <a:gdLst/>
              <a:ahLst/>
              <a:cxnLst/>
              <a:rect l="l" t="t" r="r" b="b"/>
              <a:pathLst>
                <a:path w="713740" h="427989">
                  <a:moveTo>
                    <a:pt x="402389" y="0"/>
                  </a:moveTo>
                  <a:lnTo>
                    <a:pt x="396583" y="1628"/>
                  </a:lnTo>
                  <a:lnTo>
                    <a:pt x="6147" y="222773"/>
                  </a:lnTo>
                  <a:lnTo>
                    <a:pt x="0" y="231588"/>
                  </a:lnTo>
                  <a:lnTo>
                    <a:pt x="1048" y="243816"/>
                  </a:lnTo>
                  <a:lnTo>
                    <a:pt x="7297" y="256051"/>
                  </a:lnTo>
                  <a:lnTo>
                    <a:pt x="16752" y="264887"/>
                  </a:lnTo>
                  <a:lnTo>
                    <a:pt x="295872" y="426050"/>
                  </a:lnTo>
                  <a:lnTo>
                    <a:pt x="301689" y="427685"/>
                  </a:lnTo>
                  <a:lnTo>
                    <a:pt x="308726" y="427393"/>
                  </a:lnTo>
                  <a:lnTo>
                    <a:pt x="315766" y="425714"/>
                  </a:lnTo>
                  <a:lnTo>
                    <a:pt x="321590" y="423192"/>
                  </a:lnTo>
                  <a:lnTo>
                    <a:pt x="707022" y="204943"/>
                  </a:lnTo>
                  <a:lnTo>
                    <a:pt x="713283" y="196192"/>
                  </a:lnTo>
                  <a:lnTo>
                    <a:pt x="712483" y="184103"/>
                  </a:lnTo>
                  <a:lnTo>
                    <a:pt x="422186" y="4486"/>
                  </a:lnTo>
                  <a:lnTo>
                    <a:pt x="402389" y="0"/>
                  </a:lnTo>
                  <a:close/>
                </a:path>
              </a:pathLst>
            </a:custGeom>
            <a:solidFill>
              <a:srgbClr val="000000">
                <a:alpha val="833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041690" y="2415245"/>
              <a:ext cx="709930" cy="424815"/>
            </a:xfrm>
            <a:custGeom>
              <a:avLst/>
              <a:gdLst/>
              <a:ahLst/>
              <a:cxnLst/>
              <a:rect l="l" t="t" r="r" b="b"/>
              <a:pathLst>
                <a:path w="709929" h="424814">
                  <a:moveTo>
                    <a:pt x="399665" y="0"/>
                  </a:moveTo>
                  <a:lnTo>
                    <a:pt x="394019" y="1411"/>
                  </a:lnTo>
                  <a:lnTo>
                    <a:pt x="5323" y="221756"/>
                  </a:lnTo>
                  <a:lnTo>
                    <a:pt x="0" y="230274"/>
                  </a:lnTo>
                  <a:lnTo>
                    <a:pt x="1943" y="242295"/>
                  </a:lnTo>
                  <a:lnTo>
                    <a:pt x="8761" y="254320"/>
                  </a:lnTo>
                  <a:lnTo>
                    <a:pt x="18061" y="262853"/>
                  </a:lnTo>
                  <a:lnTo>
                    <a:pt x="295937" y="423292"/>
                  </a:lnTo>
                  <a:lnTo>
                    <a:pt x="301592" y="424705"/>
                  </a:lnTo>
                  <a:lnTo>
                    <a:pt x="308638" y="424173"/>
                  </a:lnTo>
                  <a:lnTo>
                    <a:pt x="315687" y="422344"/>
                  </a:lnTo>
                  <a:lnTo>
                    <a:pt x="321349" y="419863"/>
                  </a:lnTo>
                  <a:lnTo>
                    <a:pt x="704038" y="202985"/>
                  </a:lnTo>
                  <a:lnTo>
                    <a:pt x="709497" y="194539"/>
                  </a:lnTo>
                  <a:lnTo>
                    <a:pt x="707850" y="182687"/>
                  </a:lnTo>
                  <a:lnTo>
                    <a:pt x="419304" y="4827"/>
                  </a:lnTo>
                  <a:lnTo>
                    <a:pt x="399665" y="0"/>
                  </a:lnTo>
                  <a:close/>
                </a:path>
              </a:pathLst>
            </a:custGeom>
            <a:solidFill>
              <a:srgbClr val="00000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042061" y="2417779"/>
              <a:ext cx="706120" cy="422275"/>
            </a:xfrm>
            <a:custGeom>
              <a:avLst/>
              <a:gdLst/>
              <a:ahLst/>
              <a:cxnLst/>
              <a:rect l="l" t="t" r="r" b="b"/>
              <a:pathLst>
                <a:path w="706120" h="422275">
                  <a:moveTo>
                    <a:pt x="396929" y="0"/>
                  </a:moveTo>
                  <a:lnTo>
                    <a:pt x="391447" y="1193"/>
                  </a:lnTo>
                  <a:lnTo>
                    <a:pt x="4504" y="220738"/>
                  </a:lnTo>
                  <a:lnTo>
                    <a:pt x="0" y="228958"/>
                  </a:lnTo>
                  <a:lnTo>
                    <a:pt x="2837" y="240770"/>
                  </a:lnTo>
                  <a:lnTo>
                    <a:pt x="10222" y="252590"/>
                  </a:lnTo>
                  <a:lnTo>
                    <a:pt x="19363" y="260832"/>
                  </a:lnTo>
                  <a:lnTo>
                    <a:pt x="295981" y="420534"/>
                  </a:lnTo>
                  <a:lnTo>
                    <a:pt x="301487" y="421729"/>
                  </a:lnTo>
                  <a:lnTo>
                    <a:pt x="308548" y="420958"/>
                  </a:lnTo>
                  <a:lnTo>
                    <a:pt x="315609" y="418975"/>
                  </a:lnTo>
                  <a:lnTo>
                    <a:pt x="321115" y="416534"/>
                  </a:lnTo>
                  <a:lnTo>
                    <a:pt x="701048" y="201015"/>
                  </a:lnTo>
                  <a:lnTo>
                    <a:pt x="705711" y="192886"/>
                  </a:lnTo>
                  <a:lnTo>
                    <a:pt x="703221" y="181274"/>
                  </a:lnTo>
                  <a:lnTo>
                    <a:pt x="416415" y="5168"/>
                  </a:lnTo>
                  <a:lnTo>
                    <a:pt x="396929" y="0"/>
                  </a:lnTo>
                  <a:close/>
                </a:path>
              </a:pathLst>
            </a:custGeom>
            <a:solidFill>
              <a:srgbClr val="000000">
                <a:alpha val="11666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042427" y="2420313"/>
              <a:ext cx="702310" cy="419100"/>
            </a:xfrm>
            <a:custGeom>
              <a:avLst/>
              <a:gdLst/>
              <a:ahLst/>
              <a:cxnLst/>
              <a:rect l="l" t="t" r="r" b="b"/>
              <a:pathLst>
                <a:path w="702309" h="419100">
                  <a:moveTo>
                    <a:pt x="394201" y="0"/>
                  </a:moveTo>
                  <a:lnTo>
                    <a:pt x="388883" y="977"/>
                  </a:lnTo>
                  <a:lnTo>
                    <a:pt x="3679" y="219747"/>
                  </a:lnTo>
                  <a:lnTo>
                    <a:pt x="0" y="227663"/>
                  </a:lnTo>
                  <a:lnTo>
                    <a:pt x="3733" y="239264"/>
                  </a:lnTo>
                  <a:lnTo>
                    <a:pt x="11691" y="250869"/>
                  </a:lnTo>
                  <a:lnTo>
                    <a:pt x="20684" y="258800"/>
                  </a:lnTo>
                  <a:lnTo>
                    <a:pt x="296046" y="417791"/>
                  </a:lnTo>
                  <a:lnTo>
                    <a:pt x="301384" y="418759"/>
                  </a:lnTo>
                  <a:lnTo>
                    <a:pt x="308455" y="417742"/>
                  </a:lnTo>
                  <a:lnTo>
                    <a:pt x="315528" y="415603"/>
                  </a:lnTo>
                  <a:lnTo>
                    <a:pt x="320874" y="413206"/>
                  </a:lnTo>
                  <a:lnTo>
                    <a:pt x="698064" y="199046"/>
                  </a:lnTo>
                  <a:lnTo>
                    <a:pt x="701929" y="191233"/>
                  </a:lnTo>
                  <a:lnTo>
                    <a:pt x="698593" y="179859"/>
                  </a:lnTo>
                  <a:lnTo>
                    <a:pt x="413533" y="5523"/>
                  </a:lnTo>
                  <a:lnTo>
                    <a:pt x="394201" y="0"/>
                  </a:lnTo>
                  <a:close/>
                </a:path>
              </a:pathLst>
            </a:custGeom>
            <a:solidFill>
              <a:srgbClr val="000000">
                <a:alpha val="13333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42792" y="2422852"/>
              <a:ext cx="698500" cy="415925"/>
            </a:xfrm>
            <a:custGeom>
              <a:avLst/>
              <a:gdLst/>
              <a:ahLst/>
              <a:cxnLst/>
              <a:rect l="l" t="t" r="r" b="b"/>
              <a:pathLst>
                <a:path w="698500" h="415925">
                  <a:moveTo>
                    <a:pt x="391476" y="0"/>
                  </a:moveTo>
                  <a:lnTo>
                    <a:pt x="386316" y="754"/>
                  </a:lnTo>
                  <a:lnTo>
                    <a:pt x="2865" y="218724"/>
                  </a:lnTo>
                  <a:lnTo>
                    <a:pt x="0" y="226342"/>
                  </a:lnTo>
                  <a:lnTo>
                    <a:pt x="4627" y="237733"/>
                  </a:lnTo>
                  <a:lnTo>
                    <a:pt x="13156" y="249128"/>
                  </a:lnTo>
                  <a:lnTo>
                    <a:pt x="21992" y="256760"/>
                  </a:lnTo>
                  <a:lnTo>
                    <a:pt x="296096" y="415028"/>
                  </a:lnTo>
                  <a:lnTo>
                    <a:pt x="301280" y="415783"/>
                  </a:lnTo>
                  <a:lnTo>
                    <a:pt x="308364" y="414526"/>
                  </a:lnTo>
                  <a:lnTo>
                    <a:pt x="315448" y="412231"/>
                  </a:lnTo>
                  <a:lnTo>
                    <a:pt x="320632" y="409872"/>
                  </a:lnTo>
                  <a:lnTo>
                    <a:pt x="695079" y="197083"/>
                  </a:lnTo>
                  <a:lnTo>
                    <a:pt x="698147" y="189574"/>
                  </a:lnTo>
                  <a:lnTo>
                    <a:pt x="693964" y="178438"/>
                  </a:lnTo>
                  <a:lnTo>
                    <a:pt x="410650" y="5859"/>
                  </a:lnTo>
                  <a:lnTo>
                    <a:pt x="391476" y="0"/>
                  </a:lnTo>
                  <a:close/>
                </a:path>
              </a:pathLst>
            </a:custGeom>
            <a:solidFill>
              <a:srgbClr val="000000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043162" y="2425381"/>
              <a:ext cx="694690" cy="413384"/>
            </a:xfrm>
            <a:custGeom>
              <a:avLst/>
              <a:gdLst/>
              <a:ahLst/>
              <a:cxnLst/>
              <a:rect l="l" t="t" r="r" b="b"/>
              <a:pathLst>
                <a:path w="694690" h="413385">
                  <a:moveTo>
                    <a:pt x="388740" y="0"/>
                  </a:moveTo>
                  <a:lnTo>
                    <a:pt x="383747" y="543"/>
                  </a:lnTo>
                  <a:lnTo>
                    <a:pt x="2035" y="217713"/>
                  </a:lnTo>
                  <a:lnTo>
                    <a:pt x="0" y="225036"/>
                  </a:lnTo>
                  <a:lnTo>
                    <a:pt x="5522" y="236220"/>
                  </a:lnTo>
                  <a:lnTo>
                    <a:pt x="14616" y="247410"/>
                  </a:lnTo>
                  <a:lnTo>
                    <a:pt x="23295" y="254746"/>
                  </a:lnTo>
                  <a:lnTo>
                    <a:pt x="296155" y="412277"/>
                  </a:lnTo>
                  <a:lnTo>
                    <a:pt x="301177" y="412814"/>
                  </a:lnTo>
                  <a:lnTo>
                    <a:pt x="308271" y="411317"/>
                  </a:lnTo>
                  <a:lnTo>
                    <a:pt x="315364" y="408864"/>
                  </a:lnTo>
                  <a:lnTo>
                    <a:pt x="320386" y="406537"/>
                  </a:lnTo>
                  <a:lnTo>
                    <a:pt x="692077" y="195120"/>
                  </a:lnTo>
                  <a:lnTo>
                    <a:pt x="694352" y="187930"/>
                  </a:lnTo>
                  <a:lnTo>
                    <a:pt x="689329" y="177037"/>
                  </a:lnTo>
                  <a:lnTo>
                    <a:pt x="407762" y="6207"/>
                  </a:lnTo>
                  <a:lnTo>
                    <a:pt x="388740" y="0"/>
                  </a:lnTo>
                  <a:close/>
                </a:path>
              </a:pathLst>
            </a:custGeom>
            <a:solidFill>
              <a:srgbClr val="000000">
                <a:alpha val="16665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43530" y="2427919"/>
              <a:ext cx="690880" cy="410209"/>
            </a:xfrm>
            <a:custGeom>
              <a:avLst/>
              <a:gdLst/>
              <a:ahLst/>
              <a:cxnLst/>
              <a:rect l="l" t="t" r="r" b="b"/>
              <a:pathLst>
                <a:path w="690879" h="410210">
                  <a:moveTo>
                    <a:pt x="386016" y="0"/>
                  </a:moveTo>
                  <a:lnTo>
                    <a:pt x="381180" y="322"/>
                  </a:lnTo>
                  <a:lnTo>
                    <a:pt x="1222" y="216704"/>
                  </a:lnTo>
                  <a:lnTo>
                    <a:pt x="0" y="223727"/>
                  </a:lnTo>
                  <a:lnTo>
                    <a:pt x="6418" y="234697"/>
                  </a:lnTo>
                  <a:lnTo>
                    <a:pt x="16086" y="245672"/>
                  </a:lnTo>
                  <a:lnTo>
                    <a:pt x="24615" y="252709"/>
                  </a:lnTo>
                  <a:lnTo>
                    <a:pt x="296192" y="409516"/>
                  </a:lnTo>
                  <a:lnTo>
                    <a:pt x="301065" y="409833"/>
                  </a:lnTo>
                  <a:lnTo>
                    <a:pt x="308174" y="408093"/>
                  </a:lnTo>
                  <a:lnTo>
                    <a:pt x="315284" y="405487"/>
                  </a:lnTo>
                  <a:lnTo>
                    <a:pt x="320157" y="403204"/>
                  </a:lnTo>
                  <a:lnTo>
                    <a:pt x="689104" y="193159"/>
                  </a:lnTo>
                  <a:lnTo>
                    <a:pt x="690573" y="186277"/>
                  </a:lnTo>
                  <a:lnTo>
                    <a:pt x="684696" y="175618"/>
                  </a:lnTo>
                  <a:lnTo>
                    <a:pt x="404891" y="6557"/>
                  </a:lnTo>
                  <a:lnTo>
                    <a:pt x="386016" y="0"/>
                  </a:lnTo>
                  <a:close/>
                </a:path>
              </a:pathLst>
            </a:custGeom>
            <a:solidFill>
              <a:srgbClr val="000000">
                <a:alpha val="18331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43901" y="2430452"/>
              <a:ext cx="687070" cy="407034"/>
            </a:xfrm>
            <a:custGeom>
              <a:avLst/>
              <a:gdLst/>
              <a:ahLst/>
              <a:cxnLst/>
              <a:rect l="l" t="t" r="r" b="b"/>
              <a:pathLst>
                <a:path w="687070" h="407035">
                  <a:moveTo>
                    <a:pt x="383280" y="0"/>
                  </a:moveTo>
                  <a:lnTo>
                    <a:pt x="378609" y="104"/>
                  </a:lnTo>
                  <a:lnTo>
                    <a:pt x="403" y="215699"/>
                  </a:lnTo>
                  <a:lnTo>
                    <a:pt x="0" y="222420"/>
                  </a:lnTo>
                  <a:lnTo>
                    <a:pt x="7312" y="233184"/>
                  </a:lnTo>
                  <a:lnTo>
                    <a:pt x="17548" y="243953"/>
                  </a:lnTo>
                  <a:lnTo>
                    <a:pt x="25917" y="250688"/>
                  </a:lnTo>
                  <a:lnTo>
                    <a:pt x="296249" y="406771"/>
                  </a:lnTo>
                  <a:lnTo>
                    <a:pt x="300961" y="406863"/>
                  </a:lnTo>
                  <a:lnTo>
                    <a:pt x="308079" y="404878"/>
                  </a:lnTo>
                  <a:lnTo>
                    <a:pt x="315198" y="402113"/>
                  </a:lnTo>
                  <a:lnTo>
                    <a:pt x="319909" y="399862"/>
                  </a:lnTo>
                  <a:lnTo>
                    <a:pt x="686101" y="191188"/>
                  </a:lnTo>
                  <a:lnTo>
                    <a:pt x="686776" y="184619"/>
                  </a:lnTo>
                  <a:lnTo>
                    <a:pt x="680061" y="174200"/>
                  </a:lnTo>
                  <a:lnTo>
                    <a:pt x="402002" y="6899"/>
                  </a:lnTo>
                  <a:lnTo>
                    <a:pt x="38328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043845" y="2432874"/>
              <a:ext cx="683895" cy="404495"/>
            </a:xfrm>
            <a:custGeom>
              <a:avLst/>
              <a:gdLst/>
              <a:ahLst/>
              <a:cxnLst/>
              <a:rect l="l" t="t" r="r" b="b"/>
              <a:pathLst>
                <a:path w="683895" h="404494">
                  <a:moveTo>
                    <a:pt x="380970" y="113"/>
                  </a:moveTo>
                  <a:lnTo>
                    <a:pt x="376466" y="0"/>
                  </a:lnTo>
                  <a:lnTo>
                    <a:pt x="0" y="214807"/>
                  </a:lnTo>
                  <a:lnTo>
                    <a:pt x="416" y="221228"/>
                  </a:lnTo>
                  <a:lnTo>
                    <a:pt x="8624" y="231778"/>
                  </a:lnTo>
                  <a:lnTo>
                    <a:pt x="19436" y="242332"/>
                  </a:lnTo>
                  <a:lnTo>
                    <a:pt x="27660" y="248767"/>
                  </a:lnTo>
                  <a:lnTo>
                    <a:pt x="296722" y="404126"/>
                  </a:lnTo>
                  <a:lnTo>
                    <a:pt x="301274" y="403993"/>
                  </a:lnTo>
                  <a:lnTo>
                    <a:pt x="308408" y="401769"/>
                  </a:lnTo>
                  <a:lnTo>
                    <a:pt x="315544" y="398856"/>
                  </a:lnTo>
                  <a:lnTo>
                    <a:pt x="320103" y="396659"/>
                  </a:lnTo>
                  <a:lnTo>
                    <a:pt x="683552" y="189344"/>
                  </a:lnTo>
                  <a:lnTo>
                    <a:pt x="683422" y="183084"/>
                  </a:lnTo>
                  <a:lnTo>
                    <a:pt x="399542" y="7353"/>
                  </a:lnTo>
                  <a:lnTo>
                    <a:pt x="380970" y="113"/>
                  </a:lnTo>
                  <a:close/>
                </a:path>
              </a:pathLst>
            </a:custGeom>
            <a:solidFill>
              <a:srgbClr val="000000">
                <a:alpha val="21665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043397" y="2433579"/>
              <a:ext cx="681990" cy="403225"/>
            </a:xfrm>
            <a:custGeom>
              <a:avLst/>
              <a:gdLst/>
              <a:ahLst/>
              <a:cxnLst/>
              <a:rect l="l" t="t" r="r" b="b"/>
              <a:pathLst>
                <a:path w="681990" h="403225">
                  <a:moveTo>
                    <a:pt x="377520" y="0"/>
                  </a:moveTo>
                  <a:lnTo>
                    <a:pt x="374713" y="1612"/>
                  </a:lnTo>
                  <a:lnTo>
                    <a:pt x="0" y="215620"/>
                  </a:lnTo>
                  <a:lnTo>
                    <a:pt x="1240" y="221744"/>
                  </a:lnTo>
                  <a:lnTo>
                    <a:pt x="10342" y="232087"/>
                  </a:lnTo>
                  <a:lnTo>
                    <a:pt x="21718" y="242432"/>
                  </a:lnTo>
                  <a:lnTo>
                    <a:pt x="29781" y="248564"/>
                  </a:lnTo>
                  <a:lnTo>
                    <a:pt x="297586" y="403199"/>
                  </a:lnTo>
                  <a:lnTo>
                    <a:pt x="301985" y="402854"/>
                  </a:lnTo>
                  <a:lnTo>
                    <a:pt x="309135" y="400388"/>
                  </a:lnTo>
                  <a:lnTo>
                    <a:pt x="316283" y="397314"/>
                  </a:lnTo>
                  <a:lnTo>
                    <a:pt x="320674" y="395147"/>
                  </a:lnTo>
                  <a:lnTo>
                    <a:pt x="681367" y="189204"/>
                  </a:lnTo>
                  <a:lnTo>
                    <a:pt x="680442" y="183262"/>
                  </a:lnTo>
                  <a:lnTo>
                    <a:pt x="672034" y="173321"/>
                  </a:lnTo>
                  <a:lnTo>
                    <a:pt x="661352" y="163378"/>
                  </a:lnTo>
                  <a:lnTo>
                    <a:pt x="653605" y="157429"/>
                  </a:lnTo>
                  <a:lnTo>
                    <a:pt x="394665" y="7912"/>
                  </a:lnTo>
                  <a:lnTo>
                    <a:pt x="377520" y="0"/>
                  </a:lnTo>
                  <a:close/>
                </a:path>
              </a:pathLst>
            </a:custGeom>
            <a:solidFill>
              <a:srgbClr val="000000">
                <a:alpha val="2333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042938" y="2436124"/>
              <a:ext cx="679450" cy="400685"/>
            </a:xfrm>
            <a:custGeom>
              <a:avLst/>
              <a:gdLst/>
              <a:ahLst/>
              <a:cxnLst/>
              <a:rect l="l" t="t" r="r" b="b"/>
              <a:pathLst>
                <a:path w="679450" h="400685">
                  <a:moveTo>
                    <a:pt x="375386" y="0"/>
                  </a:moveTo>
                  <a:lnTo>
                    <a:pt x="372973" y="1384"/>
                  </a:lnTo>
                  <a:lnTo>
                    <a:pt x="0" y="214591"/>
                  </a:lnTo>
                  <a:lnTo>
                    <a:pt x="2059" y="220425"/>
                  </a:lnTo>
                  <a:lnTo>
                    <a:pt x="12057" y="230562"/>
                  </a:lnTo>
                  <a:lnTo>
                    <a:pt x="24004" y="240698"/>
                  </a:lnTo>
                  <a:lnTo>
                    <a:pt x="31915" y="246532"/>
                  </a:lnTo>
                  <a:lnTo>
                    <a:pt x="298475" y="400443"/>
                  </a:lnTo>
                  <a:lnTo>
                    <a:pt x="302715" y="399872"/>
                  </a:lnTo>
                  <a:lnTo>
                    <a:pt x="309872" y="397163"/>
                  </a:lnTo>
                  <a:lnTo>
                    <a:pt x="321259" y="391807"/>
                  </a:lnTo>
                  <a:lnTo>
                    <a:pt x="679221" y="187236"/>
                  </a:lnTo>
                  <a:lnTo>
                    <a:pt x="677493" y="181597"/>
                  </a:lnTo>
                  <a:lnTo>
                    <a:pt x="668237" y="171889"/>
                  </a:lnTo>
                  <a:lnTo>
                    <a:pt x="657031" y="162184"/>
                  </a:lnTo>
                  <a:lnTo>
                    <a:pt x="649452" y="156552"/>
                  </a:lnTo>
                  <a:lnTo>
                    <a:pt x="393014" y="8483"/>
                  </a:lnTo>
                  <a:lnTo>
                    <a:pt x="375386" y="0"/>
                  </a:ln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042491" y="2438682"/>
              <a:ext cx="677545" cy="399415"/>
            </a:xfrm>
            <a:custGeom>
              <a:avLst/>
              <a:gdLst/>
              <a:ahLst/>
              <a:cxnLst/>
              <a:rect l="l" t="t" r="r" b="b"/>
              <a:pathLst>
                <a:path w="677545" h="399414">
                  <a:moveTo>
                    <a:pt x="373227" y="0"/>
                  </a:moveTo>
                  <a:lnTo>
                    <a:pt x="371221" y="1143"/>
                  </a:lnTo>
                  <a:lnTo>
                    <a:pt x="0" y="213575"/>
                  </a:lnTo>
                  <a:lnTo>
                    <a:pt x="2878" y="219098"/>
                  </a:lnTo>
                  <a:lnTo>
                    <a:pt x="13771" y="229020"/>
                  </a:lnTo>
                  <a:lnTo>
                    <a:pt x="26290" y="238945"/>
                  </a:lnTo>
                  <a:lnTo>
                    <a:pt x="34048" y="244475"/>
                  </a:lnTo>
                  <a:lnTo>
                    <a:pt x="301345" y="398818"/>
                  </a:lnTo>
                  <a:lnTo>
                    <a:pt x="319836" y="389597"/>
                  </a:lnTo>
                  <a:lnTo>
                    <a:pt x="677037" y="185242"/>
                  </a:lnTo>
                  <a:lnTo>
                    <a:pt x="674519" y="179922"/>
                  </a:lnTo>
                  <a:lnTo>
                    <a:pt x="391350" y="9042"/>
                  </a:lnTo>
                  <a:lnTo>
                    <a:pt x="373227" y="0"/>
                  </a:lnTo>
                  <a:close/>
                </a:path>
              </a:pathLst>
            </a:custGeom>
            <a:solidFill>
              <a:srgbClr val="000000">
                <a:alpha val="26666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42031" y="2441215"/>
              <a:ext cx="675005" cy="396240"/>
            </a:xfrm>
            <a:custGeom>
              <a:avLst/>
              <a:gdLst/>
              <a:ahLst/>
              <a:cxnLst/>
              <a:rect l="l" t="t" r="r" b="b"/>
              <a:pathLst>
                <a:path w="675004" h="396239">
                  <a:moveTo>
                    <a:pt x="371081" y="0"/>
                  </a:moveTo>
                  <a:lnTo>
                    <a:pt x="369481" y="927"/>
                  </a:lnTo>
                  <a:lnTo>
                    <a:pt x="0" y="212559"/>
                  </a:lnTo>
                  <a:lnTo>
                    <a:pt x="3703" y="217789"/>
                  </a:lnTo>
                  <a:lnTo>
                    <a:pt x="15490" y="227501"/>
                  </a:lnTo>
                  <a:lnTo>
                    <a:pt x="28578" y="237212"/>
                  </a:lnTo>
                  <a:lnTo>
                    <a:pt x="36182" y="242442"/>
                  </a:lnTo>
                  <a:lnTo>
                    <a:pt x="301828" y="395833"/>
                  </a:lnTo>
                  <a:lnTo>
                    <a:pt x="320827" y="386041"/>
                  </a:lnTo>
                  <a:lnTo>
                    <a:pt x="674890" y="183273"/>
                  </a:lnTo>
                  <a:lnTo>
                    <a:pt x="671563" y="178271"/>
                  </a:lnTo>
                  <a:lnTo>
                    <a:pt x="660614" y="169046"/>
                  </a:lnTo>
                  <a:lnTo>
                    <a:pt x="648367" y="159817"/>
                  </a:lnTo>
                  <a:lnTo>
                    <a:pt x="641146" y="154800"/>
                  </a:lnTo>
                  <a:lnTo>
                    <a:pt x="391287" y="10540"/>
                  </a:lnTo>
                  <a:lnTo>
                    <a:pt x="371081" y="0"/>
                  </a:lnTo>
                  <a:close/>
                </a:path>
              </a:pathLst>
            </a:custGeom>
            <a:solidFill>
              <a:srgbClr val="000000">
                <a:alpha val="2833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041584" y="2443773"/>
              <a:ext cx="673100" cy="393065"/>
            </a:xfrm>
            <a:custGeom>
              <a:avLst/>
              <a:gdLst/>
              <a:ahLst/>
              <a:cxnLst/>
              <a:rect l="l" t="t" r="r" b="b"/>
              <a:pathLst>
                <a:path w="673100" h="393064">
                  <a:moveTo>
                    <a:pt x="368922" y="0"/>
                  </a:moveTo>
                  <a:lnTo>
                    <a:pt x="367728" y="685"/>
                  </a:lnTo>
                  <a:lnTo>
                    <a:pt x="0" y="211531"/>
                  </a:lnTo>
                  <a:lnTo>
                    <a:pt x="4522" y="216457"/>
                  </a:lnTo>
                  <a:lnTo>
                    <a:pt x="17205" y="225959"/>
                  </a:lnTo>
                  <a:lnTo>
                    <a:pt x="30864" y="235464"/>
                  </a:lnTo>
                  <a:lnTo>
                    <a:pt x="38315" y="240398"/>
                  </a:lnTo>
                  <a:lnTo>
                    <a:pt x="302298" y="392823"/>
                  </a:lnTo>
                  <a:lnTo>
                    <a:pt x="321805" y="382460"/>
                  </a:lnTo>
                  <a:lnTo>
                    <a:pt x="672706" y="181292"/>
                  </a:lnTo>
                  <a:lnTo>
                    <a:pt x="668588" y="176594"/>
                  </a:lnTo>
                  <a:lnTo>
                    <a:pt x="656797" y="167608"/>
                  </a:lnTo>
                  <a:lnTo>
                    <a:pt x="644033" y="158621"/>
                  </a:lnTo>
                  <a:lnTo>
                    <a:pt x="636993" y="153923"/>
                  </a:lnTo>
                  <a:lnTo>
                    <a:pt x="389229" y="10871"/>
                  </a:lnTo>
                  <a:lnTo>
                    <a:pt x="368922" y="0"/>
                  </a:lnTo>
                  <a:close/>
                </a:path>
              </a:pathLst>
            </a:custGeom>
            <a:solidFill>
              <a:srgbClr val="0000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041124" y="2446319"/>
              <a:ext cx="670560" cy="389890"/>
            </a:xfrm>
            <a:custGeom>
              <a:avLst/>
              <a:gdLst/>
              <a:ahLst/>
              <a:cxnLst/>
              <a:rect l="l" t="t" r="r" b="b"/>
              <a:pathLst>
                <a:path w="670559" h="389889">
                  <a:moveTo>
                    <a:pt x="366801" y="0"/>
                  </a:moveTo>
                  <a:lnTo>
                    <a:pt x="365988" y="457"/>
                  </a:lnTo>
                  <a:lnTo>
                    <a:pt x="0" y="210502"/>
                  </a:lnTo>
                  <a:lnTo>
                    <a:pt x="5348" y="215138"/>
                  </a:lnTo>
                  <a:lnTo>
                    <a:pt x="18929" y="224432"/>
                  </a:lnTo>
                  <a:lnTo>
                    <a:pt x="40449" y="238353"/>
                  </a:lnTo>
                  <a:lnTo>
                    <a:pt x="302780" y="389813"/>
                  </a:lnTo>
                  <a:lnTo>
                    <a:pt x="322795" y="378891"/>
                  </a:lnTo>
                  <a:lnTo>
                    <a:pt x="670559" y="179311"/>
                  </a:lnTo>
                  <a:lnTo>
                    <a:pt x="665637" y="174929"/>
                  </a:lnTo>
                  <a:lnTo>
                    <a:pt x="652995" y="166179"/>
                  </a:lnTo>
                  <a:lnTo>
                    <a:pt x="632840" y="153047"/>
                  </a:lnTo>
                  <a:lnTo>
                    <a:pt x="387172" y="11201"/>
                  </a:lnTo>
                  <a:lnTo>
                    <a:pt x="366801" y="0"/>
                  </a:lnTo>
                  <a:close/>
                </a:path>
              </a:pathLst>
            </a:custGeom>
            <a:solidFill>
              <a:srgbClr val="000000">
                <a:alpha val="31665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40677" y="2448864"/>
              <a:ext cx="668655" cy="387350"/>
            </a:xfrm>
            <a:custGeom>
              <a:avLst/>
              <a:gdLst/>
              <a:ahLst/>
              <a:cxnLst/>
              <a:rect l="l" t="t" r="r" b="b"/>
              <a:pathLst>
                <a:path w="668654" h="387350">
                  <a:moveTo>
                    <a:pt x="364642" y="0"/>
                  </a:moveTo>
                  <a:lnTo>
                    <a:pt x="364236" y="228"/>
                  </a:lnTo>
                  <a:lnTo>
                    <a:pt x="0" y="209486"/>
                  </a:lnTo>
                  <a:lnTo>
                    <a:pt x="6160" y="213816"/>
                  </a:lnTo>
                  <a:lnTo>
                    <a:pt x="42570" y="236308"/>
                  </a:lnTo>
                  <a:lnTo>
                    <a:pt x="303250" y="386829"/>
                  </a:lnTo>
                  <a:lnTo>
                    <a:pt x="323761" y="375310"/>
                  </a:lnTo>
                  <a:lnTo>
                    <a:pt x="668375" y="177342"/>
                  </a:lnTo>
                  <a:lnTo>
                    <a:pt x="662665" y="173270"/>
                  </a:lnTo>
                  <a:lnTo>
                    <a:pt x="628688" y="152171"/>
                  </a:lnTo>
                  <a:lnTo>
                    <a:pt x="385102" y="11531"/>
                  </a:lnTo>
                  <a:lnTo>
                    <a:pt x="364642" y="0"/>
                  </a:lnTo>
                  <a:close/>
                </a:path>
              </a:pathLst>
            </a:custGeom>
            <a:solidFill>
              <a:srgbClr val="000000">
                <a:alpha val="33332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40211" y="2451410"/>
              <a:ext cx="666750" cy="384175"/>
            </a:xfrm>
            <a:custGeom>
              <a:avLst/>
              <a:gdLst/>
              <a:ahLst/>
              <a:cxnLst/>
              <a:rect l="l" t="t" r="r" b="b"/>
              <a:pathLst>
                <a:path w="666750" h="384175">
                  <a:moveTo>
                    <a:pt x="362508" y="0"/>
                  </a:moveTo>
                  <a:lnTo>
                    <a:pt x="0" y="208470"/>
                  </a:lnTo>
                  <a:lnTo>
                    <a:pt x="303733" y="383832"/>
                  </a:lnTo>
                  <a:lnTo>
                    <a:pt x="666216" y="175361"/>
                  </a:lnTo>
                  <a:lnTo>
                    <a:pt x="362508" y="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20" name="object 12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39218" y="2376284"/>
              <a:ext cx="675601" cy="458551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6046263" y="2379336"/>
              <a:ext cx="380365" cy="439420"/>
            </a:xfrm>
            <a:custGeom>
              <a:avLst/>
              <a:gdLst/>
              <a:ahLst/>
              <a:cxnLst/>
              <a:rect l="l" t="t" r="r" b="b"/>
              <a:pathLst>
                <a:path w="380364" h="439419">
                  <a:moveTo>
                    <a:pt x="376885" y="0"/>
                  </a:moveTo>
                  <a:lnTo>
                    <a:pt x="23939" y="203784"/>
                  </a:lnTo>
                  <a:lnTo>
                    <a:pt x="1633" y="235864"/>
                  </a:lnTo>
                  <a:lnTo>
                    <a:pt x="0" y="249173"/>
                  </a:lnTo>
                  <a:lnTo>
                    <a:pt x="0" y="278676"/>
                  </a:lnTo>
                  <a:lnTo>
                    <a:pt x="1320" y="279882"/>
                  </a:lnTo>
                  <a:lnTo>
                    <a:pt x="3086" y="280542"/>
                  </a:lnTo>
                  <a:lnTo>
                    <a:pt x="277266" y="438810"/>
                  </a:lnTo>
                  <a:lnTo>
                    <a:pt x="277266" y="434555"/>
                  </a:lnTo>
                  <a:lnTo>
                    <a:pt x="9969" y="280263"/>
                  </a:lnTo>
                  <a:lnTo>
                    <a:pt x="8191" y="279590"/>
                  </a:lnTo>
                  <a:lnTo>
                    <a:pt x="6883" y="278409"/>
                  </a:lnTo>
                  <a:lnTo>
                    <a:pt x="6883" y="248894"/>
                  </a:lnTo>
                  <a:lnTo>
                    <a:pt x="8514" y="235585"/>
                  </a:lnTo>
                  <a:lnTo>
                    <a:pt x="13227" y="223243"/>
                  </a:lnTo>
                  <a:lnTo>
                    <a:pt x="20749" y="212382"/>
                  </a:lnTo>
                  <a:lnTo>
                    <a:pt x="30810" y="203517"/>
                  </a:lnTo>
                  <a:lnTo>
                    <a:pt x="380060" y="1828"/>
                  </a:lnTo>
                  <a:lnTo>
                    <a:pt x="376885" y="0"/>
                  </a:lnTo>
                  <a:close/>
                </a:path>
              </a:pathLst>
            </a:custGeom>
            <a:solidFill>
              <a:srgbClr val="FC8F10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22" name="object 12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038100" y="2575102"/>
              <a:ext cx="212725" cy="13386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129375" y="2474570"/>
              <a:ext cx="406133" cy="236891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32354" y="2408740"/>
              <a:ext cx="318350" cy="183794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511074" y="2507615"/>
              <a:ext cx="93802" cy="5415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039218" y="2590189"/>
              <a:ext cx="675601" cy="294005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744965" y="2664079"/>
              <a:ext cx="83316" cy="83513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566928" y="2362085"/>
              <a:ext cx="261632" cy="370878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550469" y="2308415"/>
              <a:ext cx="109109" cy="11415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760705" y="2751582"/>
              <a:ext cx="72567" cy="7238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126708" y="1522908"/>
              <a:ext cx="677087" cy="869937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411159" y="2134904"/>
              <a:ext cx="90638" cy="87815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142596" y="1709292"/>
              <a:ext cx="429259" cy="623570"/>
            </a:xfrm>
            <a:custGeom>
              <a:avLst/>
              <a:gdLst/>
              <a:ahLst/>
              <a:cxnLst/>
              <a:rect l="l" t="t" r="r" b="b"/>
              <a:pathLst>
                <a:path w="429259" h="623569">
                  <a:moveTo>
                    <a:pt x="428739" y="242862"/>
                  </a:moveTo>
                  <a:lnTo>
                    <a:pt x="422452" y="230822"/>
                  </a:lnTo>
                  <a:lnTo>
                    <a:pt x="422452" y="267500"/>
                  </a:lnTo>
                  <a:lnTo>
                    <a:pt x="422452" y="274777"/>
                  </a:lnTo>
                  <a:lnTo>
                    <a:pt x="422452" y="579335"/>
                  </a:lnTo>
                  <a:lnTo>
                    <a:pt x="373113" y="550849"/>
                  </a:lnTo>
                  <a:lnTo>
                    <a:pt x="373113" y="495769"/>
                  </a:lnTo>
                  <a:lnTo>
                    <a:pt x="422452" y="524256"/>
                  </a:lnTo>
                  <a:lnTo>
                    <a:pt x="422452" y="516978"/>
                  </a:lnTo>
                  <a:lnTo>
                    <a:pt x="373113" y="488492"/>
                  </a:lnTo>
                  <a:lnTo>
                    <a:pt x="373113" y="433400"/>
                  </a:lnTo>
                  <a:lnTo>
                    <a:pt x="422452" y="461886"/>
                  </a:lnTo>
                  <a:lnTo>
                    <a:pt x="422452" y="454609"/>
                  </a:lnTo>
                  <a:lnTo>
                    <a:pt x="373113" y="426123"/>
                  </a:lnTo>
                  <a:lnTo>
                    <a:pt x="373113" y="371030"/>
                  </a:lnTo>
                  <a:lnTo>
                    <a:pt x="422452" y="399516"/>
                  </a:lnTo>
                  <a:lnTo>
                    <a:pt x="422452" y="392239"/>
                  </a:lnTo>
                  <a:lnTo>
                    <a:pt x="373113" y="363753"/>
                  </a:lnTo>
                  <a:lnTo>
                    <a:pt x="373113" y="308660"/>
                  </a:lnTo>
                  <a:lnTo>
                    <a:pt x="422452" y="337146"/>
                  </a:lnTo>
                  <a:lnTo>
                    <a:pt x="422452" y="329869"/>
                  </a:lnTo>
                  <a:lnTo>
                    <a:pt x="373113" y="301383"/>
                  </a:lnTo>
                  <a:lnTo>
                    <a:pt x="373113" y="246291"/>
                  </a:lnTo>
                  <a:lnTo>
                    <a:pt x="422452" y="274777"/>
                  </a:lnTo>
                  <a:lnTo>
                    <a:pt x="422452" y="267500"/>
                  </a:lnTo>
                  <a:lnTo>
                    <a:pt x="373113" y="239014"/>
                  </a:lnTo>
                  <a:lnTo>
                    <a:pt x="373113" y="183921"/>
                  </a:lnTo>
                  <a:lnTo>
                    <a:pt x="406615" y="203263"/>
                  </a:lnTo>
                  <a:lnTo>
                    <a:pt x="399224" y="191719"/>
                  </a:lnTo>
                  <a:lnTo>
                    <a:pt x="373113" y="176657"/>
                  </a:lnTo>
                  <a:lnTo>
                    <a:pt x="373113" y="154457"/>
                  </a:lnTo>
                  <a:lnTo>
                    <a:pt x="366814" y="146329"/>
                  </a:lnTo>
                  <a:lnTo>
                    <a:pt x="366814" y="609828"/>
                  </a:lnTo>
                  <a:lnTo>
                    <a:pt x="312915" y="578713"/>
                  </a:lnTo>
                  <a:lnTo>
                    <a:pt x="313042" y="578713"/>
                  </a:lnTo>
                  <a:lnTo>
                    <a:pt x="313042" y="523443"/>
                  </a:lnTo>
                  <a:lnTo>
                    <a:pt x="366814" y="554494"/>
                  </a:lnTo>
                  <a:lnTo>
                    <a:pt x="366814" y="547217"/>
                  </a:lnTo>
                  <a:lnTo>
                    <a:pt x="313042" y="516178"/>
                  </a:lnTo>
                  <a:lnTo>
                    <a:pt x="313042" y="461086"/>
                  </a:lnTo>
                  <a:lnTo>
                    <a:pt x="366814" y="492125"/>
                  </a:lnTo>
                  <a:lnTo>
                    <a:pt x="366814" y="484860"/>
                  </a:lnTo>
                  <a:lnTo>
                    <a:pt x="313042" y="453809"/>
                  </a:lnTo>
                  <a:lnTo>
                    <a:pt x="313042" y="398716"/>
                  </a:lnTo>
                  <a:lnTo>
                    <a:pt x="366814" y="429768"/>
                  </a:lnTo>
                  <a:lnTo>
                    <a:pt x="366814" y="422490"/>
                  </a:lnTo>
                  <a:lnTo>
                    <a:pt x="313042" y="391452"/>
                  </a:lnTo>
                  <a:lnTo>
                    <a:pt x="313042" y="336346"/>
                  </a:lnTo>
                  <a:lnTo>
                    <a:pt x="366814" y="367385"/>
                  </a:lnTo>
                  <a:lnTo>
                    <a:pt x="366814" y="360121"/>
                  </a:lnTo>
                  <a:lnTo>
                    <a:pt x="313042" y="329082"/>
                  </a:lnTo>
                  <a:lnTo>
                    <a:pt x="313042" y="273977"/>
                  </a:lnTo>
                  <a:lnTo>
                    <a:pt x="366814" y="305028"/>
                  </a:lnTo>
                  <a:lnTo>
                    <a:pt x="366814" y="297751"/>
                  </a:lnTo>
                  <a:lnTo>
                    <a:pt x="313042" y="266712"/>
                  </a:lnTo>
                  <a:lnTo>
                    <a:pt x="313042" y="211607"/>
                  </a:lnTo>
                  <a:lnTo>
                    <a:pt x="366814" y="242658"/>
                  </a:lnTo>
                  <a:lnTo>
                    <a:pt x="366814" y="235381"/>
                  </a:lnTo>
                  <a:lnTo>
                    <a:pt x="313042" y="204343"/>
                  </a:lnTo>
                  <a:lnTo>
                    <a:pt x="313042" y="149237"/>
                  </a:lnTo>
                  <a:lnTo>
                    <a:pt x="366814" y="180289"/>
                  </a:lnTo>
                  <a:lnTo>
                    <a:pt x="366814" y="173012"/>
                  </a:lnTo>
                  <a:lnTo>
                    <a:pt x="313042" y="141973"/>
                  </a:lnTo>
                  <a:lnTo>
                    <a:pt x="313042" y="87553"/>
                  </a:lnTo>
                  <a:lnTo>
                    <a:pt x="310603" y="85458"/>
                  </a:lnTo>
                  <a:lnTo>
                    <a:pt x="306743" y="82143"/>
                  </a:lnTo>
                  <a:lnTo>
                    <a:pt x="306743" y="83235"/>
                  </a:lnTo>
                  <a:lnTo>
                    <a:pt x="306743" y="138328"/>
                  </a:lnTo>
                  <a:lnTo>
                    <a:pt x="306743" y="575157"/>
                  </a:lnTo>
                  <a:lnTo>
                    <a:pt x="252971" y="544106"/>
                  </a:lnTo>
                  <a:lnTo>
                    <a:pt x="252971" y="488772"/>
                  </a:lnTo>
                  <a:lnTo>
                    <a:pt x="306743" y="519811"/>
                  </a:lnTo>
                  <a:lnTo>
                    <a:pt x="306743" y="512533"/>
                  </a:lnTo>
                  <a:lnTo>
                    <a:pt x="252971" y="481495"/>
                  </a:lnTo>
                  <a:lnTo>
                    <a:pt x="252971" y="426402"/>
                  </a:lnTo>
                  <a:lnTo>
                    <a:pt x="306743" y="457454"/>
                  </a:lnTo>
                  <a:lnTo>
                    <a:pt x="306743" y="450176"/>
                  </a:lnTo>
                  <a:lnTo>
                    <a:pt x="252971" y="419125"/>
                  </a:lnTo>
                  <a:lnTo>
                    <a:pt x="252971" y="364032"/>
                  </a:lnTo>
                  <a:lnTo>
                    <a:pt x="306743" y="395084"/>
                  </a:lnTo>
                  <a:lnTo>
                    <a:pt x="306743" y="387807"/>
                  </a:lnTo>
                  <a:lnTo>
                    <a:pt x="252971" y="356768"/>
                  </a:lnTo>
                  <a:lnTo>
                    <a:pt x="252971" y="301663"/>
                  </a:lnTo>
                  <a:lnTo>
                    <a:pt x="306743" y="332714"/>
                  </a:lnTo>
                  <a:lnTo>
                    <a:pt x="306743" y="325437"/>
                  </a:lnTo>
                  <a:lnTo>
                    <a:pt x="252971" y="294398"/>
                  </a:lnTo>
                  <a:lnTo>
                    <a:pt x="252971" y="239306"/>
                  </a:lnTo>
                  <a:lnTo>
                    <a:pt x="306743" y="270344"/>
                  </a:lnTo>
                  <a:lnTo>
                    <a:pt x="306743" y="263067"/>
                  </a:lnTo>
                  <a:lnTo>
                    <a:pt x="252971" y="232029"/>
                  </a:lnTo>
                  <a:lnTo>
                    <a:pt x="252971" y="176923"/>
                  </a:lnTo>
                  <a:lnTo>
                    <a:pt x="306743" y="207975"/>
                  </a:lnTo>
                  <a:lnTo>
                    <a:pt x="306743" y="200698"/>
                  </a:lnTo>
                  <a:lnTo>
                    <a:pt x="252971" y="169659"/>
                  </a:lnTo>
                  <a:lnTo>
                    <a:pt x="252971" y="114566"/>
                  </a:lnTo>
                  <a:lnTo>
                    <a:pt x="306743" y="145605"/>
                  </a:lnTo>
                  <a:lnTo>
                    <a:pt x="306743" y="138328"/>
                  </a:lnTo>
                  <a:lnTo>
                    <a:pt x="252971" y="107289"/>
                  </a:lnTo>
                  <a:lnTo>
                    <a:pt x="252971" y="52184"/>
                  </a:lnTo>
                  <a:lnTo>
                    <a:pt x="306743" y="83235"/>
                  </a:lnTo>
                  <a:lnTo>
                    <a:pt x="306743" y="82143"/>
                  </a:lnTo>
                  <a:lnTo>
                    <a:pt x="284873" y="63334"/>
                  </a:lnTo>
                  <a:lnTo>
                    <a:pt x="252971" y="44919"/>
                  </a:lnTo>
                  <a:lnTo>
                    <a:pt x="252971" y="41325"/>
                  </a:lnTo>
                  <a:lnTo>
                    <a:pt x="246672" y="37109"/>
                  </a:lnTo>
                  <a:lnTo>
                    <a:pt x="246672" y="41287"/>
                  </a:lnTo>
                  <a:lnTo>
                    <a:pt x="246672" y="48552"/>
                  </a:lnTo>
                  <a:lnTo>
                    <a:pt x="246672" y="540473"/>
                  </a:lnTo>
                  <a:lnTo>
                    <a:pt x="192900" y="509422"/>
                  </a:lnTo>
                  <a:lnTo>
                    <a:pt x="192900" y="454088"/>
                  </a:lnTo>
                  <a:lnTo>
                    <a:pt x="246672" y="485127"/>
                  </a:lnTo>
                  <a:lnTo>
                    <a:pt x="246672" y="477850"/>
                  </a:lnTo>
                  <a:lnTo>
                    <a:pt x="192900" y="446811"/>
                  </a:lnTo>
                  <a:lnTo>
                    <a:pt x="192900" y="391718"/>
                  </a:lnTo>
                  <a:lnTo>
                    <a:pt x="246672" y="422770"/>
                  </a:lnTo>
                  <a:lnTo>
                    <a:pt x="246672" y="415493"/>
                  </a:lnTo>
                  <a:lnTo>
                    <a:pt x="192900" y="384441"/>
                  </a:lnTo>
                  <a:lnTo>
                    <a:pt x="192900" y="329361"/>
                  </a:lnTo>
                  <a:lnTo>
                    <a:pt x="246672" y="360400"/>
                  </a:lnTo>
                  <a:lnTo>
                    <a:pt x="246672" y="353123"/>
                  </a:lnTo>
                  <a:lnTo>
                    <a:pt x="192900" y="322084"/>
                  </a:lnTo>
                  <a:lnTo>
                    <a:pt x="192900" y="266979"/>
                  </a:lnTo>
                  <a:lnTo>
                    <a:pt x="246672" y="298030"/>
                  </a:lnTo>
                  <a:lnTo>
                    <a:pt x="246672" y="290766"/>
                  </a:lnTo>
                  <a:lnTo>
                    <a:pt x="192900" y="259715"/>
                  </a:lnTo>
                  <a:lnTo>
                    <a:pt x="192900" y="204622"/>
                  </a:lnTo>
                  <a:lnTo>
                    <a:pt x="246672" y="235661"/>
                  </a:lnTo>
                  <a:lnTo>
                    <a:pt x="246672" y="228384"/>
                  </a:lnTo>
                  <a:lnTo>
                    <a:pt x="192900" y="197345"/>
                  </a:lnTo>
                  <a:lnTo>
                    <a:pt x="192900" y="142240"/>
                  </a:lnTo>
                  <a:lnTo>
                    <a:pt x="246672" y="173291"/>
                  </a:lnTo>
                  <a:lnTo>
                    <a:pt x="246672" y="166014"/>
                  </a:lnTo>
                  <a:lnTo>
                    <a:pt x="192900" y="134975"/>
                  </a:lnTo>
                  <a:lnTo>
                    <a:pt x="192900" y="79883"/>
                  </a:lnTo>
                  <a:lnTo>
                    <a:pt x="246672" y="110921"/>
                  </a:lnTo>
                  <a:lnTo>
                    <a:pt x="246672" y="103657"/>
                  </a:lnTo>
                  <a:lnTo>
                    <a:pt x="192900" y="72605"/>
                  </a:lnTo>
                  <a:lnTo>
                    <a:pt x="192900" y="17500"/>
                  </a:lnTo>
                  <a:lnTo>
                    <a:pt x="246672" y="48552"/>
                  </a:lnTo>
                  <a:lnTo>
                    <a:pt x="246672" y="41287"/>
                  </a:lnTo>
                  <a:lnTo>
                    <a:pt x="200190" y="14439"/>
                  </a:lnTo>
                  <a:lnTo>
                    <a:pt x="192900" y="11734"/>
                  </a:lnTo>
                  <a:lnTo>
                    <a:pt x="186601" y="9398"/>
                  </a:lnTo>
                  <a:lnTo>
                    <a:pt x="184873" y="8750"/>
                  </a:lnTo>
                  <a:lnTo>
                    <a:pt x="172999" y="6007"/>
                  </a:lnTo>
                  <a:lnTo>
                    <a:pt x="186601" y="13868"/>
                  </a:lnTo>
                  <a:lnTo>
                    <a:pt x="186601" y="68973"/>
                  </a:lnTo>
                  <a:lnTo>
                    <a:pt x="186601" y="76238"/>
                  </a:lnTo>
                  <a:lnTo>
                    <a:pt x="186601" y="505790"/>
                  </a:lnTo>
                  <a:lnTo>
                    <a:pt x="132829" y="474738"/>
                  </a:lnTo>
                  <a:lnTo>
                    <a:pt x="132829" y="419404"/>
                  </a:lnTo>
                  <a:lnTo>
                    <a:pt x="186601" y="450456"/>
                  </a:lnTo>
                  <a:lnTo>
                    <a:pt x="186601" y="443179"/>
                  </a:lnTo>
                  <a:lnTo>
                    <a:pt x="132829" y="412127"/>
                  </a:lnTo>
                  <a:lnTo>
                    <a:pt x="132829" y="357035"/>
                  </a:lnTo>
                  <a:lnTo>
                    <a:pt x="186601" y="388086"/>
                  </a:lnTo>
                  <a:lnTo>
                    <a:pt x="186601" y="380809"/>
                  </a:lnTo>
                  <a:lnTo>
                    <a:pt x="132829" y="349758"/>
                  </a:lnTo>
                  <a:lnTo>
                    <a:pt x="132829" y="294678"/>
                  </a:lnTo>
                  <a:lnTo>
                    <a:pt x="186601" y="325716"/>
                  </a:lnTo>
                  <a:lnTo>
                    <a:pt x="186601" y="318439"/>
                  </a:lnTo>
                  <a:lnTo>
                    <a:pt x="132829" y="287401"/>
                  </a:lnTo>
                  <a:lnTo>
                    <a:pt x="132829" y="232295"/>
                  </a:lnTo>
                  <a:lnTo>
                    <a:pt x="186601" y="263347"/>
                  </a:lnTo>
                  <a:lnTo>
                    <a:pt x="186601" y="256082"/>
                  </a:lnTo>
                  <a:lnTo>
                    <a:pt x="132829" y="225031"/>
                  </a:lnTo>
                  <a:lnTo>
                    <a:pt x="132829" y="169938"/>
                  </a:lnTo>
                  <a:lnTo>
                    <a:pt x="186601" y="200977"/>
                  </a:lnTo>
                  <a:lnTo>
                    <a:pt x="186601" y="193700"/>
                  </a:lnTo>
                  <a:lnTo>
                    <a:pt x="132829" y="162661"/>
                  </a:lnTo>
                  <a:lnTo>
                    <a:pt x="132829" y="107569"/>
                  </a:lnTo>
                  <a:lnTo>
                    <a:pt x="186601" y="138607"/>
                  </a:lnTo>
                  <a:lnTo>
                    <a:pt x="186601" y="131343"/>
                  </a:lnTo>
                  <a:lnTo>
                    <a:pt x="132829" y="100291"/>
                  </a:lnTo>
                  <a:lnTo>
                    <a:pt x="132829" y="45199"/>
                  </a:lnTo>
                  <a:lnTo>
                    <a:pt x="186601" y="76238"/>
                  </a:lnTo>
                  <a:lnTo>
                    <a:pt x="186601" y="68973"/>
                  </a:lnTo>
                  <a:lnTo>
                    <a:pt x="132829" y="37922"/>
                  </a:lnTo>
                  <a:lnTo>
                    <a:pt x="132829" y="1270"/>
                  </a:lnTo>
                  <a:lnTo>
                    <a:pt x="132829" y="0"/>
                  </a:lnTo>
                  <a:lnTo>
                    <a:pt x="131800" y="0"/>
                  </a:lnTo>
                  <a:lnTo>
                    <a:pt x="131800" y="1270"/>
                  </a:lnTo>
                  <a:lnTo>
                    <a:pt x="126530" y="1270"/>
                  </a:lnTo>
                  <a:lnTo>
                    <a:pt x="126530" y="34290"/>
                  </a:lnTo>
                  <a:lnTo>
                    <a:pt x="84480" y="10007"/>
                  </a:lnTo>
                  <a:lnTo>
                    <a:pt x="78232" y="13665"/>
                  </a:lnTo>
                  <a:lnTo>
                    <a:pt x="126530" y="41554"/>
                  </a:lnTo>
                  <a:lnTo>
                    <a:pt x="126530" y="96659"/>
                  </a:lnTo>
                  <a:lnTo>
                    <a:pt x="126530" y="103924"/>
                  </a:lnTo>
                  <a:lnTo>
                    <a:pt x="126530" y="408495"/>
                  </a:lnTo>
                  <a:lnTo>
                    <a:pt x="72758" y="377444"/>
                  </a:lnTo>
                  <a:lnTo>
                    <a:pt x="72758" y="322351"/>
                  </a:lnTo>
                  <a:lnTo>
                    <a:pt x="126530" y="353402"/>
                  </a:lnTo>
                  <a:lnTo>
                    <a:pt x="126530" y="346125"/>
                  </a:lnTo>
                  <a:lnTo>
                    <a:pt x="72758" y="315074"/>
                  </a:lnTo>
                  <a:lnTo>
                    <a:pt x="72758" y="259994"/>
                  </a:lnTo>
                  <a:lnTo>
                    <a:pt x="126530" y="291033"/>
                  </a:lnTo>
                  <a:lnTo>
                    <a:pt x="126530" y="283768"/>
                  </a:lnTo>
                  <a:lnTo>
                    <a:pt x="72758" y="252717"/>
                  </a:lnTo>
                  <a:lnTo>
                    <a:pt x="72758" y="197612"/>
                  </a:lnTo>
                  <a:lnTo>
                    <a:pt x="126530" y="228663"/>
                  </a:lnTo>
                  <a:lnTo>
                    <a:pt x="126530" y="221399"/>
                  </a:lnTo>
                  <a:lnTo>
                    <a:pt x="72758" y="190360"/>
                  </a:lnTo>
                  <a:lnTo>
                    <a:pt x="72758" y="135255"/>
                  </a:lnTo>
                  <a:lnTo>
                    <a:pt x="126530" y="166306"/>
                  </a:lnTo>
                  <a:lnTo>
                    <a:pt x="126530" y="159029"/>
                  </a:lnTo>
                  <a:lnTo>
                    <a:pt x="72758" y="127977"/>
                  </a:lnTo>
                  <a:lnTo>
                    <a:pt x="72758" y="72885"/>
                  </a:lnTo>
                  <a:lnTo>
                    <a:pt x="126530" y="103924"/>
                  </a:lnTo>
                  <a:lnTo>
                    <a:pt x="126530" y="96659"/>
                  </a:lnTo>
                  <a:lnTo>
                    <a:pt x="72758" y="65608"/>
                  </a:lnTo>
                  <a:lnTo>
                    <a:pt x="72758" y="20320"/>
                  </a:lnTo>
                  <a:lnTo>
                    <a:pt x="72758" y="16510"/>
                  </a:lnTo>
                  <a:lnTo>
                    <a:pt x="70129" y="16510"/>
                  </a:lnTo>
                  <a:lnTo>
                    <a:pt x="70129" y="20320"/>
                  </a:lnTo>
                  <a:lnTo>
                    <a:pt x="66459" y="20320"/>
                  </a:lnTo>
                  <a:lnTo>
                    <a:pt x="66459" y="61976"/>
                  </a:lnTo>
                  <a:lnTo>
                    <a:pt x="38112" y="45605"/>
                  </a:lnTo>
                  <a:lnTo>
                    <a:pt x="34124" y="50571"/>
                  </a:lnTo>
                  <a:lnTo>
                    <a:pt x="66459" y="69240"/>
                  </a:lnTo>
                  <a:lnTo>
                    <a:pt x="66459" y="124345"/>
                  </a:lnTo>
                  <a:lnTo>
                    <a:pt x="66459" y="131622"/>
                  </a:lnTo>
                  <a:lnTo>
                    <a:pt x="66459" y="186715"/>
                  </a:lnTo>
                  <a:lnTo>
                    <a:pt x="66459" y="193979"/>
                  </a:lnTo>
                  <a:lnTo>
                    <a:pt x="66459" y="249085"/>
                  </a:lnTo>
                  <a:lnTo>
                    <a:pt x="12687" y="218033"/>
                  </a:lnTo>
                  <a:lnTo>
                    <a:pt x="12687" y="162928"/>
                  </a:lnTo>
                  <a:lnTo>
                    <a:pt x="66459" y="193979"/>
                  </a:lnTo>
                  <a:lnTo>
                    <a:pt x="66459" y="186715"/>
                  </a:lnTo>
                  <a:lnTo>
                    <a:pt x="12687" y="155676"/>
                  </a:lnTo>
                  <a:lnTo>
                    <a:pt x="12687" y="107950"/>
                  </a:lnTo>
                  <a:lnTo>
                    <a:pt x="12687" y="100584"/>
                  </a:lnTo>
                  <a:lnTo>
                    <a:pt x="66459" y="131622"/>
                  </a:lnTo>
                  <a:lnTo>
                    <a:pt x="66459" y="124345"/>
                  </a:lnTo>
                  <a:lnTo>
                    <a:pt x="12687" y="93294"/>
                  </a:lnTo>
                  <a:lnTo>
                    <a:pt x="12687" y="91440"/>
                  </a:lnTo>
                  <a:lnTo>
                    <a:pt x="9512" y="91440"/>
                  </a:lnTo>
                  <a:lnTo>
                    <a:pt x="9512" y="107950"/>
                  </a:lnTo>
                  <a:lnTo>
                    <a:pt x="6388" y="107950"/>
                  </a:lnTo>
                  <a:lnTo>
                    <a:pt x="6388" y="152044"/>
                  </a:lnTo>
                  <a:lnTo>
                    <a:pt x="711" y="148755"/>
                  </a:lnTo>
                  <a:lnTo>
                    <a:pt x="0" y="155600"/>
                  </a:lnTo>
                  <a:lnTo>
                    <a:pt x="6388" y="159296"/>
                  </a:lnTo>
                  <a:lnTo>
                    <a:pt x="6388" y="214401"/>
                  </a:lnTo>
                  <a:lnTo>
                    <a:pt x="723" y="211124"/>
                  </a:lnTo>
                  <a:lnTo>
                    <a:pt x="1231" y="218694"/>
                  </a:lnTo>
                  <a:lnTo>
                    <a:pt x="6388" y="221678"/>
                  </a:lnTo>
                  <a:lnTo>
                    <a:pt x="6388" y="246380"/>
                  </a:lnTo>
                  <a:lnTo>
                    <a:pt x="8509" y="246380"/>
                  </a:lnTo>
                  <a:lnTo>
                    <a:pt x="8509" y="269240"/>
                  </a:lnTo>
                  <a:lnTo>
                    <a:pt x="11722" y="269240"/>
                  </a:lnTo>
                  <a:lnTo>
                    <a:pt x="11722" y="275590"/>
                  </a:lnTo>
                  <a:lnTo>
                    <a:pt x="12687" y="275590"/>
                  </a:lnTo>
                  <a:lnTo>
                    <a:pt x="12687" y="269240"/>
                  </a:lnTo>
                  <a:lnTo>
                    <a:pt x="12687" y="246380"/>
                  </a:lnTo>
                  <a:lnTo>
                    <a:pt x="12687" y="225310"/>
                  </a:lnTo>
                  <a:lnTo>
                    <a:pt x="66459" y="256362"/>
                  </a:lnTo>
                  <a:lnTo>
                    <a:pt x="66459" y="311442"/>
                  </a:lnTo>
                  <a:lnTo>
                    <a:pt x="14452" y="281406"/>
                  </a:lnTo>
                  <a:lnTo>
                    <a:pt x="17132" y="290233"/>
                  </a:lnTo>
                  <a:lnTo>
                    <a:pt x="66459" y="318719"/>
                  </a:lnTo>
                  <a:lnTo>
                    <a:pt x="66459" y="373811"/>
                  </a:lnTo>
                  <a:lnTo>
                    <a:pt x="43065" y="360299"/>
                  </a:lnTo>
                  <a:lnTo>
                    <a:pt x="45199" y="365493"/>
                  </a:lnTo>
                  <a:lnTo>
                    <a:pt x="47675" y="370243"/>
                  </a:lnTo>
                  <a:lnTo>
                    <a:pt x="66459" y="381088"/>
                  </a:lnTo>
                  <a:lnTo>
                    <a:pt x="66459" y="406400"/>
                  </a:lnTo>
                  <a:lnTo>
                    <a:pt x="68224" y="406400"/>
                  </a:lnTo>
                  <a:lnTo>
                    <a:pt x="68224" y="412750"/>
                  </a:lnTo>
                  <a:lnTo>
                    <a:pt x="71170" y="412750"/>
                  </a:lnTo>
                  <a:lnTo>
                    <a:pt x="71170" y="416560"/>
                  </a:lnTo>
                  <a:lnTo>
                    <a:pt x="72758" y="416560"/>
                  </a:lnTo>
                  <a:lnTo>
                    <a:pt x="72758" y="412750"/>
                  </a:lnTo>
                  <a:lnTo>
                    <a:pt x="72758" y="406400"/>
                  </a:lnTo>
                  <a:lnTo>
                    <a:pt x="72758" y="384733"/>
                  </a:lnTo>
                  <a:lnTo>
                    <a:pt x="126530" y="415772"/>
                  </a:lnTo>
                  <a:lnTo>
                    <a:pt x="126530" y="471093"/>
                  </a:lnTo>
                  <a:lnTo>
                    <a:pt x="96024" y="453478"/>
                  </a:lnTo>
                  <a:lnTo>
                    <a:pt x="97993" y="456552"/>
                  </a:lnTo>
                  <a:lnTo>
                    <a:pt x="105498" y="466229"/>
                  </a:lnTo>
                  <a:lnTo>
                    <a:pt x="377990" y="623544"/>
                  </a:lnTo>
                  <a:lnTo>
                    <a:pt x="386956" y="621449"/>
                  </a:lnTo>
                  <a:lnTo>
                    <a:pt x="372643" y="613194"/>
                  </a:lnTo>
                  <a:lnTo>
                    <a:pt x="373113" y="613194"/>
                  </a:lnTo>
                  <a:lnTo>
                    <a:pt x="373113" y="558126"/>
                  </a:lnTo>
                  <a:lnTo>
                    <a:pt x="422452" y="586613"/>
                  </a:lnTo>
                  <a:lnTo>
                    <a:pt x="422452" y="605320"/>
                  </a:lnTo>
                  <a:lnTo>
                    <a:pt x="428548" y="601840"/>
                  </a:lnTo>
                  <a:lnTo>
                    <a:pt x="428739" y="601637"/>
                  </a:lnTo>
                  <a:lnTo>
                    <a:pt x="428739" y="242862"/>
                  </a:lnTo>
                  <a:close/>
                </a:path>
              </a:pathLst>
            </a:custGeom>
            <a:solidFill>
              <a:srgbClr val="FC8F10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34" name="object 13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140754" y="1793354"/>
              <a:ext cx="406425" cy="240080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6390835" y="2019706"/>
              <a:ext cx="8890" cy="112395"/>
            </a:xfrm>
            <a:custGeom>
              <a:avLst/>
              <a:gdLst/>
              <a:ahLst/>
              <a:cxnLst/>
              <a:rect l="l" t="t" r="r" b="b"/>
              <a:pathLst>
                <a:path w="8889" h="112394">
                  <a:moveTo>
                    <a:pt x="6502" y="0"/>
                  </a:moveTo>
                  <a:lnTo>
                    <a:pt x="1879" y="0"/>
                  </a:lnTo>
                  <a:lnTo>
                    <a:pt x="0" y="1866"/>
                  </a:lnTo>
                  <a:lnTo>
                    <a:pt x="0" y="27266"/>
                  </a:lnTo>
                  <a:lnTo>
                    <a:pt x="1879" y="29146"/>
                  </a:lnTo>
                  <a:lnTo>
                    <a:pt x="6502" y="29146"/>
                  </a:lnTo>
                  <a:lnTo>
                    <a:pt x="8381" y="27266"/>
                  </a:lnTo>
                  <a:lnTo>
                    <a:pt x="8381" y="1866"/>
                  </a:lnTo>
                  <a:lnTo>
                    <a:pt x="6502" y="0"/>
                  </a:lnTo>
                  <a:close/>
                </a:path>
                <a:path w="8889" h="112394">
                  <a:moveTo>
                    <a:pt x="6502" y="41516"/>
                  </a:moveTo>
                  <a:lnTo>
                    <a:pt x="1879" y="41516"/>
                  </a:lnTo>
                  <a:lnTo>
                    <a:pt x="0" y="43395"/>
                  </a:lnTo>
                  <a:lnTo>
                    <a:pt x="0" y="68783"/>
                  </a:lnTo>
                  <a:lnTo>
                    <a:pt x="1879" y="70662"/>
                  </a:lnTo>
                  <a:lnTo>
                    <a:pt x="6502" y="70662"/>
                  </a:lnTo>
                  <a:lnTo>
                    <a:pt x="8381" y="68783"/>
                  </a:lnTo>
                  <a:lnTo>
                    <a:pt x="8381" y="43395"/>
                  </a:lnTo>
                  <a:lnTo>
                    <a:pt x="6502" y="41516"/>
                  </a:lnTo>
                  <a:close/>
                </a:path>
                <a:path w="8889" h="112394">
                  <a:moveTo>
                    <a:pt x="6502" y="83045"/>
                  </a:moveTo>
                  <a:lnTo>
                    <a:pt x="1879" y="83045"/>
                  </a:lnTo>
                  <a:lnTo>
                    <a:pt x="0" y="84912"/>
                  </a:lnTo>
                  <a:lnTo>
                    <a:pt x="0" y="110312"/>
                  </a:lnTo>
                  <a:lnTo>
                    <a:pt x="1879" y="112179"/>
                  </a:lnTo>
                  <a:lnTo>
                    <a:pt x="6502" y="112179"/>
                  </a:lnTo>
                  <a:lnTo>
                    <a:pt x="8381" y="110312"/>
                  </a:lnTo>
                  <a:lnTo>
                    <a:pt x="8381" y="84912"/>
                  </a:lnTo>
                  <a:lnTo>
                    <a:pt x="6502" y="83045"/>
                  </a:lnTo>
                  <a:close/>
                </a:path>
              </a:pathLst>
            </a:custGeom>
            <a:solidFill>
              <a:srgbClr val="FC8F10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36" name="object 13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379222" y="2116823"/>
              <a:ext cx="29527" cy="37909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114554" y="1707566"/>
              <a:ext cx="513956" cy="654413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114554" y="1669732"/>
              <a:ext cx="570027" cy="69271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060541" y="1618792"/>
              <a:ext cx="697141" cy="77680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681359" y="915822"/>
              <a:ext cx="1125461" cy="1215199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4677969" y="735215"/>
              <a:ext cx="1132205" cy="1419860"/>
            </a:xfrm>
            <a:custGeom>
              <a:avLst/>
              <a:gdLst/>
              <a:ahLst/>
              <a:cxnLst/>
              <a:rect l="l" t="t" r="r" b="b"/>
              <a:pathLst>
                <a:path w="1132204" h="1419860">
                  <a:moveTo>
                    <a:pt x="1131709" y="17919"/>
                  </a:moveTo>
                  <a:lnTo>
                    <a:pt x="1128217" y="11785"/>
                  </a:lnTo>
                  <a:lnTo>
                    <a:pt x="1008938" y="79641"/>
                  </a:lnTo>
                  <a:lnTo>
                    <a:pt x="1008938" y="0"/>
                  </a:lnTo>
                  <a:lnTo>
                    <a:pt x="1001864" y="0"/>
                  </a:lnTo>
                  <a:lnTo>
                    <a:pt x="1001864" y="83667"/>
                  </a:lnTo>
                  <a:lnTo>
                    <a:pt x="1001864" y="91795"/>
                  </a:lnTo>
                  <a:lnTo>
                    <a:pt x="1001864" y="827646"/>
                  </a:lnTo>
                  <a:lnTo>
                    <a:pt x="833272" y="923556"/>
                  </a:lnTo>
                  <a:lnTo>
                    <a:pt x="833272" y="849020"/>
                  </a:lnTo>
                  <a:lnTo>
                    <a:pt x="1001864" y="753110"/>
                  </a:lnTo>
                  <a:lnTo>
                    <a:pt x="1001864" y="744982"/>
                  </a:lnTo>
                  <a:lnTo>
                    <a:pt x="833272" y="840892"/>
                  </a:lnTo>
                  <a:lnTo>
                    <a:pt x="833272" y="766356"/>
                  </a:lnTo>
                  <a:lnTo>
                    <a:pt x="1001864" y="670445"/>
                  </a:lnTo>
                  <a:lnTo>
                    <a:pt x="1001864" y="662317"/>
                  </a:lnTo>
                  <a:lnTo>
                    <a:pt x="833272" y="758228"/>
                  </a:lnTo>
                  <a:lnTo>
                    <a:pt x="833272" y="683691"/>
                  </a:lnTo>
                  <a:lnTo>
                    <a:pt x="1001864" y="587781"/>
                  </a:lnTo>
                  <a:lnTo>
                    <a:pt x="1001864" y="579653"/>
                  </a:lnTo>
                  <a:lnTo>
                    <a:pt x="833272" y="675563"/>
                  </a:lnTo>
                  <a:lnTo>
                    <a:pt x="833272" y="601027"/>
                  </a:lnTo>
                  <a:lnTo>
                    <a:pt x="1001864" y="505117"/>
                  </a:lnTo>
                  <a:lnTo>
                    <a:pt x="1001864" y="496989"/>
                  </a:lnTo>
                  <a:lnTo>
                    <a:pt x="833272" y="592899"/>
                  </a:lnTo>
                  <a:lnTo>
                    <a:pt x="833272" y="518363"/>
                  </a:lnTo>
                  <a:lnTo>
                    <a:pt x="1001864" y="422452"/>
                  </a:lnTo>
                  <a:lnTo>
                    <a:pt x="1001864" y="414324"/>
                  </a:lnTo>
                  <a:lnTo>
                    <a:pt x="833272" y="510235"/>
                  </a:lnTo>
                  <a:lnTo>
                    <a:pt x="833272" y="435698"/>
                  </a:lnTo>
                  <a:lnTo>
                    <a:pt x="1001864" y="339788"/>
                  </a:lnTo>
                  <a:lnTo>
                    <a:pt x="1001864" y="331660"/>
                  </a:lnTo>
                  <a:lnTo>
                    <a:pt x="833272" y="427570"/>
                  </a:lnTo>
                  <a:lnTo>
                    <a:pt x="833272" y="353034"/>
                  </a:lnTo>
                  <a:lnTo>
                    <a:pt x="1001864" y="257124"/>
                  </a:lnTo>
                  <a:lnTo>
                    <a:pt x="1001864" y="248996"/>
                  </a:lnTo>
                  <a:lnTo>
                    <a:pt x="833272" y="344906"/>
                  </a:lnTo>
                  <a:lnTo>
                    <a:pt x="833272" y="270370"/>
                  </a:lnTo>
                  <a:lnTo>
                    <a:pt x="1001864" y="174459"/>
                  </a:lnTo>
                  <a:lnTo>
                    <a:pt x="1001864" y="166331"/>
                  </a:lnTo>
                  <a:lnTo>
                    <a:pt x="833272" y="262242"/>
                  </a:lnTo>
                  <a:lnTo>
                    <a:pt x="833272" y="187706"/>
                  </a:lnTo>
                  <a:lnTo>
                    <a:pt x="1001864" y="91795"/>
                  </a:lnTo>
                  <a:lnTo>
                    <a:pt x="1001864" y="83667"/>
                  </a:lnTo>
                  <a:lnTo>
                    <a:pt x="833272" y="179578"/>
                  </a:lnTo>
                  <a:lnTo>
                    <a:pt x="833272" y="100736"/>
                  </a:lnTo>
                  <a:lnTo>
                    <a:pt x="826198" y="100736"/>
                  </a:lnTo>
                  <a:lnTo>
                    <a:pt x="826198" y="927582"/>
                  </a:lnTo>
                  <a:lnTo>
                    <a:pt x="657618" y="1023480"/>
                  </a:lnTo>
                  <a:lnTo>
                    <a:pt x="657618" y="948944"/>
                  </a:lnTo>
                  <a:lnTo>
                    <a:pt x="826198" y="853046"/>
                  </a:lnTo>
                  <a:lnTo>
                    <a:pt x="826198" y="844918"/>
                  </a:lnTo>
                  <a:lnTo>
                    <a:pt x="657618" y="940828"/>
                  </a:lnTo>
                  <a:lnTo>
                    <a:pt x="657618" y="866279"/>
                  </a:lnTo>
                  <a:lnTo>
                    <a:pt x="826198" y="770382"/>
                  </a:lnTo>
                  <a:lnTo>
                    <a:pt x="826198" y="762254"/>
                  </a:lnTo>
                  <a:lnTo>
                    <a:pt x="657618" y="858164"/>
                  </a:lnTo>
                  <a:lnTo>
                    <a:pt x="657618" y="783615"/>
                  </a:lnTo>
                  <a:lnTo>
                    <a:pt x="826198" y="687717"/>
                  </a:lnTo>
                  <a:lnTo>
                    <a:pt x="826198" y="679589"/>
                  </a:lnTo>
                  <a:lnTo>
                    <a:pt x="657618" y="775487"/>
                  </a:lnTo>
                  <a:lnTo>
                    <a:pt x="657618" y="700951"/>
                  </a:lnTo>
                  <a:lnTo>
                    <a:pt x="826198" y="605053"/>
                  </a:lnTo>
                  <a:lnTo>
                    <a:pt x="826198" y="596925"/>
                  </a:lnTo>
                  <a:lnTo>
                    <a:pt x="657618" y="692823"/>
                  </a:lnTo>
                  <a:lnTo>
                    <a:pt x="657618" y="618286"/>
                  </a:lnTo>
                  <a:lnTo>
                    <a:pt x="826198" y="522389"/>
                  </a:lnTo>
                  <a:lnTo>
                    <a:pt x="826198" y="514261"/>
                  </a:lnTo>
                  <a:lnTo>
                    <a:pt x="657618" y="610171"/>
                  </a:lnTo>
                  <a:lnTo>
                    <a:pt x="657618" y="535622"/>
                  </a:lnTo>
                  <a:lnTo>
                    <a:pt x="826198" y="439724"/>
                  </a:lnTo>
                  <a:lnTo>
                    <a:pt x="826198" y="431596"/>
                  </a:lnTo>
                  <a:lnTo>
                    <a:pt x="657618" y="527507"/>
                  </a:lnTo>
                  <a:lnTo>
                    <a:pt x="657618" y="452958"/>
                  </a:lnTo>
                  <a:lnTo>
                    <a:pt x="826198" y="357060"/>
                  </a:lnTo>
                  <a:lnTo>
                    <a:pt x="826198" y="348932"/>
                  </a:lnTo>
                  <a:lnTo>
                    <a:pt x="657618" y="444830"/>
                  </a:lnTo>
                  <a:lnTo>
                    <a:pt x="657618" y="370293"/>
                  </a:lnTo>
                  <a:lnTo>
                    <a:pt x="826198" y="274396"/>
                  </a:lnTo>
                  <a:lnTo>
                    <a:pt x="826198" y="266268"/>
                  </a:lnTo>
                  <a:lnTo>
                    <a:pt x="657618" y="362165"/>
                  </a:lnTo>
                  <a:lnTo>
                    <a:pt x="657618" y="287629"/>
                  </a:lnTo>
                  <a:lnTo>
                    <a:pt x="826198" y="191731"/>
                  </a:lnTo>
                  <a:lnTo>
                    <a:pt x="826198" y="183603"/>
                  </a:lnTo>
                  <a:lnTo>
                    <a:pt x="657618" y="279501"/>
                  </a:lnTo>
                  <a:lnTo>
                    <a:pt x="657618" y="201485"/>
                  </a:lnTo>
                  <a:lnTo>
                    <a:pt x="650544" y="201485"/>
                  </a:lnTo>
                  <a:lnTo>
                    <a:pt x="650544" y="1027506"/>
                  </a:lnTo>
                  <a:lnTo>
                    <a:pt x="481952" y="1123416"/>
                  </a:lnTo>
                  <a:lnTo>
                    <a:pt x="481952" y="1048880"/>
                  </a:lnTo>
                  <a:lnTo>
                    <a:pt x="650544" y="952969"/>
                  </a:lnTo>
                  <a:lnTo>
                    <a:pt x="650544" y="944841"/>
                  </a:lnTo>
                  <a:lnTo>
                    <a:pt x="481952" y="1040752"/>
                  </a:lnTo>
                  <a:lnTo>
                    <a:pt x="481952" y="966216"/>
                  </a:lnTo>
                  <a:lnTo>
                    <a:pt x="650544" y="870305"/>
                  </a:lnTo>
                  <a:lnTo>
                    <a:pt x="650544" y="862177"/>
                  </a:lnTo>
                  <a:lnTo>
                    <a:pt x="481952" y="958088"/>
                  </a:lnTo>
                  <a:lnTo>
                    <a:pt x="481952" y="883551"/>
                  </a:lnTo>
                  <a:lnTo>
                    <a:pt x="650544" y="787641"/>
                  </a:lnTo>
                  <a:lnTo>
                    <a:pt x="650544" y="779513"/>
                  </a:lnTo>
                  <a:lnTo>
                    <a:pt x="481952" y="875423"/>
                  </a:lnTo>
                  <a:lnTo>
                    <a:pt x="481952" y="800887"/>
                  </a:lnTo>
                  <a:lnTo>
                    <a:pt x="650544" y="704977"/>
                  </a:lnTo>
                  <a:lnTo>
                    <a:pt x="650544" y="696849"/>
                  </a:lnTo>
                  <a:lnTo>
                    <a:pt x="481952" y="792759"/>
                  </a:lnTo>
                  <a:lnTo>
                    <a:pt x="481952" y="718223"/>
                  </a:lnTo>
                  <a:lnTo>
                    <a:pt x="650544" y="622312"/>
                  </a:lnTo>
                  <a:lnTo>
                    <a:pt x="650544" y="614184"/>
                  </a:lnTo>
                  <a:lnTo>
                    <a:pt x="481952" y="710095"/>
                  </a:lnTo>
                  <a:lnTo>
                    <a:pt x="481952" y="635558"/>
                  </a:lnTo>
                  <a:lnTo>
                    <a:pt x="650544" y="539648"/>
                  </a:lnTo>
                  <a:lnTo>
                    <a:pt x="650544" y="531520"/>
                  </a:lnTo>
                  <a:lnTo>
                    <a:pt x="481952" y="627430"/>
                  </a:lnTo>
                  <a:lnTo>
                    <a:pt x="481952" y="552894"/>
                  </a:lnTo>
                  <a:lnTo>
                    <a:pt x="650544" y="456984"/>
                  </a:lnTo>
                  <a:lnTo>
                    <a:pt x="650544" y="448856"/>
                  </a:lnTo>
                  <a:lnTo>
                    <a:pt x="481952" y="544766"/>
                  </a:lnTo>
                  <a:lnTo>
                    <a:pt x="481952" y="470230"/>
                  </a:lnTo>
                  <a:lnTo>
                    <a:pt x="650544" y="374319"/>
                  </a:lnTo>
                  <a:lnTo>
                    <a:pt x="650544" y="366191"/>
                  </a:lnTo>
                  <a:lnTo>
                    <a:pt x="481952" y="462102"/>
                  </a:lnTo>
                  <a:lnTo>
                    <a:pt x="481952" y="387565"/>
                  </a:lnTo>
                  <a:lnTo>
                    <a:pt x="650544" y="291655"/>
                  </a:lnTo>
                  <a:lnTo>
                    <a:pt x="650544" y="283527"/>
                  </a:lnTo>
                  <a:lnTo>
                    <a:pt x="481952" y="379437"/>
                  </a:lnTo>
                  <a:lnTo>
                    <a:pt x="481952" y="302221"/>
                  </a:lnTo>
                  <a:lnTo>
                    <a:pt x="474878" y="302221"/>
                  </a:lnTo>
                  <a:lnTo>
                    <a:pt x="474878" y="1127442"/>
                  </a:lnTo>
                  <a:lnTo>
                    <a:pt x="306628" y="1223149"/>
                  </a:lnTo>
                  <a:lnTo>
                    <a:pt x="306628" y="1148613"/>
                  </a:lnTo>
                  <a:lnTo>
                    <a:pt x="474878" y="1052906"/>
                  </a:lnTo>
                  <a:lnTo>
                    <a:pt x="474878" y="1044778"/>
                  </a:lnTo>
                  <a:lnTo>
                    <a:pt x="306628" y="1140485"/>
                  </a:lnTo>
                  <a:lnTo>
                    <a:pt x="306628" y="1065949"/>
                  </a:lnTo>
                  <a:lnTo>
                    <a:pt x="474878" y="970241"/>
                  </a:lnTo>
                  <a:lnTo>
                    <a:pt x="474878" y="962113"/>
                  </a:lnTo>
                  <a:lnTo>
                    <a:pt x="306628" y="1057821"/>
                  </a:lnTo>
                  <a:lnTo>
                    <a:pt x="306628" y="983284"/>
                  </a:lnTo>
                  <a:lnTo>
                    <a:pt x="474878" y="887577"/>
                  </a:lnTo>
                  <a:lnTo>
                    <a:pt x="474878" y="879449"/>
                  </a:lnTo>
                  <a:lnTo>
                    <a:pt x="306628" y="975156"/>
                  </a:lnTo>
                  <a:lnTo>
                    <a:pt x="306628" y="900620"/>
                  </a:lnTo>
                  <a:lnTo>
                    <a:pt x="474878" y="804913"/>
                  </a:lnTo>
                  <a:lnTo>
                    <a:pt x="474878" y="796785"/>
                  </a:lnTo>
                  <a:lnTo>
                    <a:pt x="306628" y="892492"/>
                  </a:lnTo>
                  <a:lnTo>
                    <a:pt x="306628" y="817956"/>
                  </a:lnTo>
                  <a:lnTo>
                    <a:pt x="474878" y="722249"/>
                  </a:lnTo>
                  <a:lnTo>
                    <a:pt x="474878" y="714121"/>
                  </a:lnTo>
                  <a:lnTo>
                    <a:pt x="306628" y="809828"/>
                  </a:lnTo>
                  <a:lnTo>
                    <a:pt x="306628" y="735291"/>
                  </a:lnTo>
                  <a:lnTo>
                    <a:pt x="474878" y="639584"/>
                  </a:lnTo>
                  <a:lnTo>
                    <a:pt x="474878" y="631456"/>
                  </a:lnTo>
                  <a:lnTo>
                    <a:pt x="306628" y="727163"/>
                  </a:lnTo>
                  <a:lnTo>
                    <a:pt x="306628" y="652627"/>
                  </a:lnTo>
                  <a:lnTo>
                    <a:pt x="474878" y="556920"/>
                  </a:lnTo>
                  <a:lnTo>
                    <a:pt x="474878" y="548792"/>
                  </a:lnTo>
                  <a:lnTo>
                    <a:pt x="306628" y="644499"/>
                  </a:lnTo>
                  <a:lnTo>
                    <a:pt x="306628" y="569963"/>
                  </a:lnTo>
                  <a:lnTo>
                    <a:pt x="474878" y="474256"/>
                  </a:lnTo>
                  <a:lnTo>
                    <a:pt x="474878" y="466128"/>
                  </a:lnTo>
                  <a:lnTo>
                    <a:pt x="306628" y="561835"/>
                  </a:lnTo>
                  <a:lnTo>
                    <a:pt x="306628" y="487299"/>
                  </a:lnTo>
                  <a:lnTo>
                    <a:pt x="474878" y="391591"/>
                  </a:lnTo>
                  <a:lnTo>
                    <a:pt x="474878" y="383463"/>
                  </a:lnTo>
                  <a:lnTo>
                    <a:pt x="306628" y="479171"/>
                  </a:lnTo>
                  <a:lnTo>
                    <a:pt x="306628" y="402132"/>
                  </a:lnTo>
                  <a:lnTo>
                    <a:pt x="299554" y="402132"/>
                  </a:lnTo>
                  <a:lnTo>
                    <a:pt x="299554" y="1227175"/>
                  </a:lnTo>
                  <a:lnTo>
                    <a:pt x="130975" y="1323073"/>
                  </a:lnTo>
                  <a:lnTo>
                    <a:pt x="130975" y="1248537"/>
                  </a:lnTo>
                  <a:lnTo>
                    <a:pt x="299554" y="1152639"/>
                  </a:lnTo>
                  <a:lnTo>
                    <a:pt x="299554" y="1144511"/>
                  </a:lnTo>
                  <a:lnTo>
                    <a:pt x="130975" y="1240409"/>
                  </a:lnTo>
                  <a:lnTo>
                    <a:pt x="130975" y="1165872"/>
                  </a:lnTo>
                  <a:lnTo>
                    <a:pt x="299554" y="1069975"/>
                  </a:lnTo>
                  <a:lnTo>
                    <a:pt x="299554" y="1061847"/>
                  </a:lnTo>
                  <a:lnTo>
                    <a:pt x="130975" y="1157744"/>
                  </a:lnTo>
                  <a:lnTo>
                    <a:pt x="130975" y="1083208"/>
                  </a:lnTo>
                  <a:lnTo>
                    <a:pt x="299554" y="987310"/>
                  </a:lnTo>
                  <a:lnTo>
                    <a:pt x="299554" y="979182"/>
                  </a:lnTo>
                  <a:lnTo>
                    <a:pt x="130975" y="1075080"/>
                  </a:lnTo>
                  <a:lnTo>
                    <a:pt x="130975" y="1000544"/>
                  </a:lnTo>
                  <a:lnTo>
                    <a:pt x="299554" y="904646"/>
                  </a:lnTo>
                  <a:lnTo>
                    <a:pt x="299554" y="896518"/>
                  </a:lnTo>
                  <a:lnTo>
                    <a:pt x="130975" y="992416"/>
                  </a:lnTo>
                  <a:lnTo>
                    <a:pt x="130975" y="917879"/>
                  </a:lnTo>
                  <a:lnTo>
                    <a:pt x="299554" y="821982"/>
                  </a:lnTo>
                  <a:lnTo>
                    <a:pt x="299554" y="813854"/>
                  </a:lnTo>
                  <a:lnTo>
                    <a:pt x="130975" y="909751"/>
                  </a:lnTo>
                  <a:lnTo>
                    <a:pt x="130975" y="835215"/>
                  </a:lnTo>
                  <a:lnTo>
                    <a:pt x="299554" y="739317"/>
                  </a:lnTo>
                  <a:lnTo>
                    <a:pt x="299554" y="731189"/>
                  </a:lnTo>
                  <a:lnTo>
                    <a:pt x="130975" y="827087"/>
                  </a:lnTo>
                  <a:lnTo>
                    <a:pt x="130975" y="752551"/>
                  </a:lnTo>
                  <a:lnTo>
                    <a:pt x="299554" y="656653"/>
                  </a:lnTo>
                  <a:lnTo>
                    <a:pt x="299554" y="648525"/>
                  </a:lnTo>
                  <a:lnTo>
                    <a:pt x="130975" y="744423"/>
                  </a:lnTo>
                  <a:lnTo>
                    <a:pt x="130975" y="669886"/>
                  </a:lnTo>
                  <a:lnTo>
                    <a:pt x="299554" y="573989"/>
                  </a:lnTo>
                  <a:lnTo>
                    <a:pt x="299554" y="565861"/>
                  </a:lnTo>
                  <a:lnTo>
                    <a:pt x="130975" y="661758"/>
                  </a:lnTo>
                  <a:lnTo>
                    <a:pt x="130975" y="587222"/>
                  </a:lnTo>
                  <a:lnTo>
                    <a:pt x="299554" y="491324"/>
                  </a:lnTo>
                  <a:lnTo>
                    <a:pt x="299554" y="483196"/>
                  </a:lnTo>
                  <a:lnTo>
                    <a:pt x="130975" y="579094"/>
                  </a:lnTo>
                  <a:lnTo>
                    <a:pt x="130975" y="502881"/>
                  </a:lnTo>
                  <a:lnTo>
                    <a:pt x="123901" y="502881"/>
                  </a:lnTo>
                  <a:lnTo>
                    <a:pt x="123901" y="583107"/>
                  </a:lnTo>
                  <a:lnTo>
                    <a:pt x="0" y="653580"/>
                  </a:lnTo>
                  <a:lnTo>
                    <a:pt x="3492" y="659726"/>
                  </a:lnTo>
                  <a:lnTo>
                    <a:pt x="123901" y="591248"/>
                  </a:lnTo>
                  <a:lnTo>
                    <a:pt x="123901" y="665772"/>
                  </a:lnTo>
                  <a:lnTo>
                    <a:pt x="0" y="736244"/>
                  </a:lnTo>
                  <a:lnTo>
                    <a:pt x="3492" y="742391"/>
                  </a:lnTo>
                  <a:lnTo>
                    <a:pt x="123901" y="673912"/>
                  </a:lnTo>
                  <a:lnTo>
                    <a:pt x="123901" y="748436"/>
                  </a:lnTo>
                  <a:lnTo>
                    <a:pt x="0" y="818908"/>
                  </a:lnTo>
                  <a:lnTo>
                    <a:pt x="3492" y="825055"/>
                  </a:lnTo>
                  <a:lnTo>
                    <a:pt x="123901" y="756577"/>
                  </a:lnTo>
                  <a:lnTo>
                    <a:pt x="123901" y="831113"/>
                  </a:lnTo>
                  <a:lnTo>
                    <a:pt x="0" y="901585"/>
                  </a:lnTo>
                  <a:lnTo>
                    <a:pt x="3492" y="907719"/>
                  </a:lnTo>
                  <a:lnTo>
                    <a:pt x="123901" y="839241"/>
                  </a:lnTo>
                  <a:lnTo>
                    <a:pt x="123901" y="913777"/>
                  </a:lnTo>
                  <a:lnTo>
                    <a:pt x="0" y="984250"/>
                  </a:lnTo>
                  <a:lnTo>
                    <a:pt x="3492" y="990384"/>
                  </a:lnTo>
                  <a:lnTo>
                    <a:pt x="123901" y="921905"/>
                  </a:lnTo>
                  <a:lnTo>
                    <a:pt x="123901" y="996429"/>
                  </a:lnTo>
                  <a:lnTo>
                    <a:pt x="0" y="1066901"/>
                  </a:lnTo>
                  <a:lnTo>
                    <a:pt x="3492" y="1073048"/>
                  </a:lnTo>
                  <a:lnTo>
                    <a:pt x="123901" y="1004570"/>
                  </a:lnTo>
                  <a:lnTo>
                    <a:pt x="123901" y="1079093"/>
                  </a:lnTo>
                  <a:lnTo>
                    <a:pt x="0" y="1149565"/>
                  </a:lnTo>
                  <a:lnTo>
                    <a:pt x="3492" y="1155712"/>
                  </a:lnTo>
                  <a:lnTo>
                    <a:pt x="123901" y="1087234"/>
                  </a:lnTo>
                  <a:lnTo>
                    <a:pt x="123901" y="1161770"/>
                  </a:lnTo>
                  <a:lnTo>
                    <a:pt x="0" y="1232242"/>
                  </a:lnTo>
                  <a:lnTo>
                    <a:pt x="3492" y="1238377"/>
                  </a:lnTo>
                  <a:lnTo>
                    <a:pt x="123901" y="1169898"/>
                  </a:lnTo>
                  <a:lnTo>
                    <a:pt x="123901" y="1244434"/>
                  </a:lnTo>
                  <a:lnTo>
                    <a:pt x="0" y="1314907"/>
                  </a:lnTo>
                  <a:lnTo>
                    <a:pt x="3492" y="1321041"/>
                  </a:lnTo>
                  <a:lnTo>
                    <a:pt x="123901" y="1252562"/>
                  </a:lnTo>
                  <a:lnTo>
                    <a:pt x="123901" y="1327086"/>
                  </a:lnTo>
                  <a:lnTo>
                    <a:pt x="0" y="1397558"/>
                  </a:lnTo>
                  <a:lnTo>
                    <a:pt x="3492" y="1403705"/>
                  </a:lnTo>
                  <a:lnTo>
                    <a:pt x="123901" y="1335227"/>
                  </a:lnTo>
                  <a:lnTo>
                    <a:pt x="123901" y="1419288"/>
                  </a:lnTo>
                  <a:lnTo>
                    <a:pt x="130975" y="1419288"/>
                  </a:lnTo>
                  <a:lnTo>
                    <a:pt x="130975" y="1331201"/>
                  </a:lnTo>
                  <a:lnTo>
                    <a:pt x="299554" y="1235303"/>
                  </a:lnTo>
                  <a:lnTo>
                    <a:pt x="299554" y="1318539"/>
                  </a:lnTo>
                  <a:lnTo>
                    <a:pt x="306628" y="1318539"/>
                  </a:lnTo>
                  <a:lnTo>
                    <a:pt x="306628" y="1231277"/>
                  </a:lnTo>
                  <a:lnTo>
                    <a:pt x="474878" y="1135570"/>
                  </a:lnTo>
                  <a:lnTo>
                    <a:pt x="474878" y="1218628"/>
                  </a:lnTo>
                  <a:lnTo>
                    <a:pt x="481952" y="1218628"/>
                  </a:lnTo>
                  <a:lnTo>
                    <a:pt x="481952" y="1131544"/>
                  </a:lnTo>
                  <a:lnTo>
                    <a:pt x="650544" y="1035634"/>
                  </a:lnTo>
                  <a:lnTo>
                    <a:pt x="650544" y="1117892"/>
                  </a:lnTo>
                  <a:lnTo>
                    <a:pt x="657618" y="1117892"/>
                  </a:lnTo>
                  <a:lnTo>
                    <a:pt x="657618" y="1031608"/>
                  </a:lnTo>
                  <a:lnTo>
                    <a:pt x="826198" y="935710"/>
                  </a:lnTo>
                  <a:lnTo>
                    <a:pt x="826198" y="1017143"/>
                  </a:lnTo>
                  <a:lnTo>
                    <a:pt x="833272" y="1017143"/>
                  </a:lnTo>
                  <a:lnTo>
                    <a:pt x="833272" y="931684"/>
                  </a:lnTo>
                  <a:lnTo>
                    <a:pt x="1001864" y="835774"/>
                  </a:lnTo>
                  <a:lnTo>
                    <a:pt x="1001864" y="916406"/>
                  </a:lnTo>
                  <a:lnTo>
                    <a:pt x="1008938" y="916406"/>
                  </a:lnTo>
                  <a:lnTo>
                    <a:pt x="1008938" y="831748"/>
                  </a:lnTo>
                  <a:lnTo>
                    <a:pt x="1131709" y="761898"/>
                  </a:lnTo>
                  <a:lnTo>
                    <a:pt x="1128217" y="755764"/>
                  </a:lnTo>
                  <a:lnTo>
                    <a:pt x="1008938" y="823620"/>
                  </a:lnTo>
                  <a:lnTo>
                    <a:pt x="1008938" y="749096"/>
                  </a:lnTo>
                  <a:lnTo>
                    <a:pt x="1131709" y="679246"/>
                  </a:lnTo>
                  <a:lnTo>
                    <a:pt x="1128217" y="673100"/>
                  </a:lnTo>
                  <a:lnTo>
                    <a:pt x="1008938" y="740956"/>
                  </a:lnTo>
                  <a:lnTo>
                    <a:pt x="1008938" y="666419"/>
                  </a:lnTo>
                  <a:lnTo>
                    <a:pt x="1131709" y="596569"/>
                  </a:lnTo>
                  <a:lnTo>
                    <a:pt x="1128217" y="590435"/>
                  </a:lnTo>
                  <a:lnTo>
                    <a:pt x="1008938" y="658291"/>
                  </a:lnTo>
                  <a:lnTo>
                    <a:pt x="1008938" y="583755"/>
                  </a:lnTo>
                  <a:lnTo>
                    <a:pt x="1131709" y="513905"/>
                  </a:lnTo>
                  <a:lnTo>
                    <a:pt x="1128217" y="507771"/>
                  </a:lnTo>
                  <a:lnTo>
                    <a:pt x="1008938" y="575627"/>
                  </a:lnTo>
                  <a:lnTo>
                    <a:pt x="1008938" y="501091"/>
                  </a:lnTo>
                  <a:lnTo>
                    <a:pt x="1131709" y="431241"/>
                  </a:lnTo>
                  <a:lnTo>
                    <a:pt x="1128217" y="425107"/>
                  </a:lnTo>
                  <a:lnTo>
                    <a:pt x="1008938" y="492963"/>
                  </a:lnTo>
                  <a:lnTo>
                    <a:pt x="1008938" y="418439"/>
                  </a:lnTo>
                  <a:lnTo>
                    <a:pt x="1131709" y="348589"/>
                  </a:lnTo>
                  <a:lnTo>
                    <a:pt x="1128217" y="342442"/>
                  </a:lnTo>
                  <a:lnTo>
                    <a:pt x="1008938" y="410298"/>
                  </a:lnTo>
                  <a:lnTo>
                    <a:pt x="1008938" y="335762"/>
                  </a:lnTo>
                  <a:lnTo>
                    <a:pt x="1131709" y="265912"/>
                  </a:lnTo>
                  <a:lnTo>
                    <a:pt x="1128217" y="259778"/>
                  </a:lnTo>
                  <a:lnTo>
                    <a:pt x="1008938" y="327634"/>
                  </a:lnTo>
                  <a:lnTo>
                    <a:pt x="1008938" y="253098"/>
                  </a:lnTo>
                  <a:lnTo>
                    <a:pt x="1131709" y="183248"/>
                  </a:lnTo>
                  <a:lnTo>
                    <a:pt x="1128217" y="177114"/>
                  </a:lnTo>
                  <a:lnTo>
                    <a:pt x="1008938" y="244970"/>
                  </a:lnTo>
                  <a:lnTo>
                    <a:pt x="1008938" y="170434"/>
                  </a:lnTo>
                  <a:lnTo>
                    <a:pt x="1131709" y="100584"/>
                  </a:lnTo>
                  <a:lnTo>
                    <a:pt x="1128217" y="94449"/>
                  </a:lnTo>
                  <a:lnTo>
                    <a:pt x="1008938" y="162306"/>
                  </a:lnTo>
                  <a:lnTo>
                    <a:pt x="1008938" y="87769"/>
                  </a:lnTo>
                  <a:lnTo>
                    <a:pt x="1131709" y="17919"/>
                  </a:lnTo>
                  <a:close/>
                </a:path>
              </a:pathLst>
            </a:custGeom>
            <a:solidFill>
              <a:srgbClr val="531F3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42" name="object 14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523228" y="820693"/>
              <a:ext cx="116683" cy="38926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523228" y="1239417"/>
              <a:ext cx="92141" cy="138026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523231" y="1400525"/>
              <a:ext cx="116681" cy="228152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5523230" y="718845"/>
              <a:ext cx="243204" cy="993775"/>
            </a:xfrm>
            <a:custGeom>
              <a:avLst/>
              <a:gdLst/>
              <a:ahLst/>
              <a:cxnLst/>
              <a:rect l="l" t="t" r="r" b="b"/>
              <a:pathLst>
                <a:path w="243204" h="993775">
                  <a:moveTo>
                    <a:pt x="74955" y="932916"/>
                  </a:moveTo>
                  <a:lnTo>
                    <a:pt x="0" y="976591"/>
                  </a:lnTo>
                  <a:lnTo>
                    <a:pt x="0" y="993571"/>
                  </a:lnTo>
                  <a:lnTo>
                    <a:pt x="74955" y="950048"/>
                  </a:lnTo>
                  <a:lnTo>
                    <a:pt x="74955" y="932916"/>
                  </a:lnTo>
                  <a:close/>
                </a:path>
                <a:path w="243204" h="993775">
                  <a:moveTo>
                    <a:pt x="243078" y="0"/>
                  </a:moveTo>
                  <a:lnTo>
                    <a:pt x="180390" y="37299"/>
                  </a:lnTo>
                  <a:lnTo>
                    <a:pt x="180390" y="54279"/>
                  </a:lnTo>
                  <a:lnTo>
                    <a:pt x="243078" y="17132"/>
                  </a:lnTo>
                  <a:lnTo>
                    <a:pt x="243078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46" name="object 14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703628" y="808665"/>
              <a:ext cx="92141" cy="13194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703628" y="976156"/>
              <a:ext cx="92141" cy="13193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703628" y="1137559"/>
              <a:ext cx="92141" cy="138026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5703632" y="1298666"/>
              <a:ext cx="75565" cy="60960"/>
            </a:xfrm>
            <a:custGeom>
              <a:avLst/>
              <a:gdLst/>
              <a:ahLst/>
              <a:cxnLst/>
              <a:rect l="l" t="t" r="r" b="b"/>
              <a:pathLst>
                <a:path w="75564" h="60959">
                  <a:moveTo>
                    <a:pt x="74955" y="0"/>
                  </a:moveTo>
                  <a:lnTo>
                    <a:pt x="0" y="43675"/>
                  </a:lnTo>
                  <a:lnTo>
                    <a:pt x="0" y="60655"/>
                  </a:lnTo>
                  <a:lnTo>
                    <a:pt x="74955" y="17132"/>
                  </a:lnTo>
                  <a:lnTo>
                    <a:pt x="74955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50" name="object 15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703628" y="1394880"/>
              <a:ext cx="92141" cy="131939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5703632" y="1549901"/>
              <a:ext cx="75565" cy="60960"/>
            </a:xfrm>
            <a:custGeom>
              <a:avLst/>
              <a:gdLst/>
              <a:ahLst/>
              <a:cxnLst/>
              <a:rect l="l" t="t" r="r" b="b"/>
              <a:pathLst>
                <a:path w="75564" h="60959">
                  <a:moveTo>
                    <a:pt x="74955" y="0"/>
                  </a:moveTo>
                  <a:lnTo>
                    <a:pt x="0" y="43675"/>
                  </a:lnTo>
                  <a:lnTo>
                    <a:pt x="0" y="60655"/>
                  </a:lnTo>
                  <a:lnTo>
                    <a:pt x="74955" y="17132"/>
                  </a:lnTo>
                  <a:lnTo>
                    <a:pt x="74955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52" name="object 15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172255" y="1186401"/>
              <a:ext cx="116674" cy="389261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172259" y="1605126"/>
              <a:ext cx="92127" cy="138027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172250" y="1766234"/>
              <a:ext cx="116679" cy="14440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347738" y="918870"/>
              <a:ext cx="116683" cy="38926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347738" y="1337594"/>
              <a:ext cx="92139" cy="13802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347740" y="1498703"/>
              <a:ext cx="116682" cy="228152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5347740" y="1749938"/>
              <a:ext cx="75565" cy="60960"/>
            </a:xfrm>
            <a:custGeom>
              <a:avLst/>
              <a:gdLst/>
              <a:ahLst/>
              <a:cxnLst/>
              <a:rect l="l" t="t" r="r" b="b"/>
              <a:pathLst>
                <a:path w="75564" h="60960">
                  <a:moveTo>
                    <a:pt x="74955" y="0"/>
                  </a:moveTo>
                  <a:lnTo>
                    <a:pt x="0" y="43675"/>
                  </a:lnTo>
                  <a:lnTo>
                    <a:pt x="0" y="60655"/>
                  </a:lnTo>
                  <a:lnTo>
                    <a:pt x="74955" y="17132"/>
                  </a:lnTo>
                  <a:lnTo>
                    <a:pt x="74955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59" name="object 15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997982" y="1201128"/>
              <a:ext cx="116683" cy="38926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997982" y="1619853"/>
              <a:ext cx="92141" cy="138027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997984" y="1780963"/>
              <a:ext cx="116681" cy="22815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4692396" y="1294396"/>
              <a:ext cx="116839" cy="222250"/>
            </a:xfrm>
            <a:custGeom>
              <a:avLst/>
              <a:gdLst/>
              <a:ahLst/>
              <a:cxnLst/>
              <a:rect l="l" t="t" r="r" b="b"/>
              <a:pathLst>
                <a:path w="116839" h="222250">
                  <a:moveTo>
                    <a:pt x="62687" y="0"/>
                  </a:moveTo>
                  <a:lnTo>
                    <a:pt x="0" y="37299"/>
                  </a:lnTo>
                  <a:lnTo>
                    <a:pt x="0" y="54279"/>
                  </a:lnTo>
                  <a:lnTo>
                    <a:pt x="62687" y="17132"/>
                  </a:lnTo>
                  <a:lnTo>
                    <a:pt x="62687" y="0"/>
                  </a:lnTo>
                  <a:close/>
                </a:path>
                <a:path w="116839" h="222250">
                  <a:moveTo>
                    <a:pt x="92151" y="151790"/>
                  </a:moveTo>
                  <a:lnTo>
                    <a:pt x="12" y="204800"/>
                  </a:lnTo>
                  <a:lnTo>
                    <a:pt x="12" y="221780"/>
                  </a:lnTo>
                  <a:lnTo>
                    <a:pt x="92151" y="168922"/>
                  </a:lnTo>
                  <a:lnTo>
                    <a:pt x="92151" y="151790"/>
                  </a:lnTo>
                  <a:close/>
                </a:path>
                <a:path w="116839" h="222250">
                  <a:moveTo>
                    <a:pt x="116687" y="54635"/>
                  </a:moveTo>
                  <a:lnTo>
                    <a:pt x="12" y="121043"/>
                  </a:lnTo>
                  <a:lnTo>
                    <a:pt x="12" y="138036"/>
                  </a:lnTo>
                  <a:lnTo>
                    <a:pt x="116687" y="71767"/>
                  </a:lnTo>
                  <a:lnTo>
                    <a:pt x="116687" y="54635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92415" y="1516522"/>
              <a:ext cx="116839" cy="83820"/>
            </a:xfrm>
            <a:custGeom>
              <a:avLst/>
              <a:gdLst/>
              <a:ahLst/>
              <a:cxnLst/>
              <a:rect l="l" t="t" r="r" b="b"/>
              <a:pathLst>
                <a:path w="116839" h="83819">
                  <a:moveTo>
                    <a:pt x="116674" y="0"/>
                  </a:moveTo>
                  <a:lnTo>
                    <a:pt x="0" y="66408"/>
                  </a:lnTo>
                  <a:lnTo>
                    <a:pt x="0" y="83388"/>
                  </a:lnTo>
                  <a:lnTo>
                    <a:pt x="116674" y="17132"/>
                  </a:lnTo>
                  <a:lnTo>
                    <a:pt x="116674" y="0"/>
                  </a:lnTo>
                  <a:close/>
                </a:path>
              </a:pathLst>
            </a:custGeom>
            <a:solidFill>
              <a:srgbClr val="FFD9E1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92408" y="1613668"/>
              <a:ext cx="92710" cy="70485"/>
            </a:xfrm>
            <a:custGeom>
              <a:avLst/>
              <a:gdLst/>
              <a:ahLst/>
              <a:cxnLst/>
              <a:rect l="l" t="t" r="r" b="b"/>
              <a:pathLst>
                <a:path w="92710" h="70485">
                  <a:moveTo>
                    <a:pt x="92138" y="0"/>
                  </a:moveTo>
                  <a:lnTo>
                    <a:pt x="0" y="53009"/>
                  </a:lnTo>
                  <a:lnTo>
                    <a:pt x="0" y="69989"/>
                  </a:lnTo>
                  <a:lnTo>
                    <a:pt x="92138" y="17132"/>
                  </a:lnTo>
                  <a:lnTo>
                    <a:pt x="92138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5" name="object 16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4692406" y="1713122"/>
              <a:ext cx="92141" cy="138026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4692410" y="1874229"/>
              <a:ext cx="75565" cy="60960"/>
            </a:xfrm>
            <a:custGeom>
              <a:avLst/>
              <a:gdLst/>
              <a:ahLst/>
              <a:cxnLst/>
              <a:rect l="l" t="t" r="r" b="b"/>
              <a:pathLst>
                <a:path w="75564" h="60960">
                  <a:moveTo>
                    <a:pt x="74955" y="0"/>
                  </a:moveTo>
                  <a:lnTo>
                    <a:pt x="0" y="43675"/>
                  </a:lnTo>
                  <a:lnTo>
                    <a:pt x="0" y="60655"/>
                  </a:lnTo>
                  <a:lnTo>
                    <a:pt x="74955" y="17132"/>
                  </a:lnTo>
                  <a:lnTo>
                    <a:pt x="74955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7" name="object 16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692405" y="1970835"/>
              <a:ext cx="92142" cy="131546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4692408" y="1219542"/>
              <a:ext cx="247015" cy="967105"/>
            </a:xfrm>
            <a:custGeom>
              <a:avLst/>
              <a:gdLst/>
              <a:ahLst/>
              <a:cxnLst/>
              <a:rect l="l" t="t" r="r" b="b"/>
              <a:pathLst>
                <a:path w="247014" h="967105">
                  <a:moveTo>
                    <a:pt x="74955" y="905929"/>
                  </a:moveTo>
                  <a:lnTo>
                    <a:pt x="0" y="949604"/>
                  </a:lnTo>
                  <a:lnTo>
                    <a:pt x="0" y="966584"/>
                  </a:lnTo>
                  <a:lnTo>
                    <a:pt x="74955" y="923061"/>
                  </a:lnTo>
                  <a:lnTo>
                    <a:pt x="74955" y="905929"/>
                  </a:lnTo>
                  <a:close/>
                </a:path>
                <a:path w="247014" h="967105">
                  <a:moveTo>
                    <a:pt x="192760" y="418719"/>
                  </a:moveTo>
                  <a:lnTo>
                    <a:pt x="130086" y="456018"/>
                  </a:lnTo>
                  <a:lnTo>
                    <a:pt x="130086" y="472998"/>
                  </a:lnTo>
                  <a:lnTo>
                    <a:pt x="192760" y="435851"/>
                  </a:lnTo>
                  <a:lnTo>
                    <a:pt x="192760" y="418719"/>
                  </a:lnTo>
                  <a:close/>
                </a:path>
                <a:path w="247014" h="967105">
                  <a:moveTo>
                    <a:pt x="192760" y="0"/>
                  </a:moveTo>
                  <a:lnTo>
                    <a:pt x="130086" y="37299"/>
                  </a:lnTo>
                  <a:lnTo>
                    <a:pt x="130086" y="54279"/>
                  </a:lnTo>
                  <a:lnTo>
                    <a:pt x="192760" y="17132"/>
                  </a:lnTo>
                  <a:lnTo>
                    <a:pt x="192760" y="0"/>
                  </a:lnTo>
                  <a:close/>
                </a:path>
                <a:path w="247014" h="967105">
                  <a:moveTo>
                    <a:pt x="222211" y="486765"/>
                  </a:moveTo>
                  <a:lnTo>
                    <a:pt x="130086" y="539775"/>
                  </a:lnTo>
                  <a:lnTo>
                    <a:pt x="130086" y="556755"/>
                  </a:lnTo>
                  <a:lnTo>
                    <a:pt x="222211" y="503897"/>
                  </a:lnTo>
                  <a:lnTo>
                    <a:pt x="222211" y="486765"/>
                  </a:lnTo>
                  <a:close/>
                </a:path>
                <a:path w="247014" h="967105">
                  <a:moveTo>
                    <a:pt x="222211" y="319265"/>
                  </a:moveTo>
                  <a:lnTo>
                    <a:pt x="130086" y="372275"/>
                  </a:lnTo>
                  <a:lnTo>
                    <a:pt x="130086" y="389255"/>
                  </a:lnTo>
                  <a:lnTo>
                    <a:pt x="222211" y="336397"/>
                  </a:lnTo>
                  <a:lnTo>
                    <a:pt x="222211" y="319265"/>
                  </a:lnTo>
                  <a:close/>
                </a:path>
                <a:path w="247014" h="967105">
                  <a:moveTo>
                    <a:pt x="222211" y="151777"/>
                  </a:moveTo>
                  <a:lnTo>
                    <a:pt x="130086" y="204787"/>
                  </a:lnTo>
                  <a:lnTo>
                    <a:pt x="130086" y="221767"/>
                  </a:lnTo>
                  <a:lnTo>
                    <a:pt x="222211" y="168910"/>
                  </a:lnTo>
                  <a:lnTo>
                    <a:pt x="222211" y="151777"/>
                  </a:lnTo>
                  <a:close/>
                </a:path>
                <a:path w="247014" h="967105">
                  <a:moveTo>
                    <a:pt x="246761" y="222123"/>
                  </a:moveTo>
                  <a:lnTo>
                    <a:pt x="130086" y="288531"/>
                  </a:lnTo>
                  <a:lnTo>
                    <a:pt x="130086" y="305523"/>
                  </a:lnTo>
                  <a:lnTo>
                    <a:pt x="246761" y="239255"/>
                  </a:lnTo>
                  <a:lnTo>
                    <a:pt x="246761" y="222123"/>
                  </a:lnTo>
                  <a:close/>
                </a:path>
                <a:path w="247014" h="967105">
                  <a:moveTo>
                    <a:pt x="246761" y="54635"/>
                  </a:moveTo>
                  <a:lnTo>
                    <a:pt x="130086" y="121043"/>
                  </a:lnTo>
                  <a:lnTo>
                    <a:pt x="130086" y="138036"/>
                  </a:lnTo>
                  <a:lnTo>
                    <a:pt x="246761" y="71767"/>
                  </a:lnTo>
                  <a:lnTo>
                    <a:pt x="246761" y="54635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9" name="object 16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822493" y="1799370"/>
              <a:ext cx="116681" cy="228151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4822493" y="2050605"/>
              <a:ext cx="75565" cy="60960"/>
            </a:xfrm>
            <a:custGeom>
              <a:avLst/>
              <a:gdLst/>
              <a:ahLst/>
              <a:cxnLst/>
              <a:rect l="l" t="t" r="r" b="b"/>
              <a:pathLst>
                <a:path w="75564" h="60960">
                  <a:moveTo>
                    <a:pt x="74955" y="0"/>
                  </a:moveTo>
                  <a:lnTo>
                    <a:pt x="0" y="43675"/>
                  </a:lnTo>
                  <a:lnTo>
                    <a:pt x="0" y="60655"/>
                  </a:lnTo>
                  <a:lnTo>
                    <a:pt x="74955" y="17132"/>
                  </a:lnTo>
                  <a:lnTo>
                    <a:pt x="74955" y="0"/>
                  </a:lnTo>
                  <a:close/>
                </a:path>
              </a:pathLst>
            </a:custGeom>
            <a:solidFill>
              <a:srgbClr val="FFD9E1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71" name="object 17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698708" y="1086649"/>
              <a:ext cx="316026" cy="845451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737318" y="793079"/>
              <a:ext cx="734006" cy="1165578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4761749" y="877307"/>
              <a:ext cx="697230" cy="1059815"/>
            </a:xfrm>
            <a:custGeom>
              <a:avLst/>
              <a:gdLst/>
              <a:ahLst/>
              <a:cxnLst/>
              <a:rect l="l" t="t" r="r" b="b"/>
              <a:pathLst>
                <a:path w="697229" h="1059814">
                  <a:moveTo>
                    <a:pt x="696785" y="0"/>
                  </a:moveTo>
                  <a:lnTo>
                    <a:pt x="0" y="400875"/>
                  </a:lnTo>
                  <a:lnTo>
                    <a:pt x="0" y="1059243"/>
                  </a:lnTo>
                  <a:lnTo>
                    <a:pt x="696785" y="658368"/>
                  </a:lnTo>
                  <a:lnTo>
                    <a:pt x="696785" y="0"/>
                  </a:lnTo>
                  <a:close/>
                </a:path>
              </a:pathLst>
            </a:custGeom>
            <a:solidFill>
              <a:srgbClr val="FFF9F3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4761749" y="877293"/>
              <a:ext cx="697230" cy="518795"/>
            </a:xfrm>
            <a:custGeom>
              <a:avLst/>
              <a:gdLst/>
              <a:ahLst/>
              <a:cxnLst/>
              <a:rect l="l" t="t" r="r" b="b"/>
              <a:pathLst>
                <a:path w="697229" h="518794">
                  <a:moveTo>
                    <a:pt x="696785" y="0"/>
                  </a:moveTo>
                  <a:lnTo>
                    <a:pt x="0" y="400888"/>
                  </a:lnTo>
                  <a:lnTo>
                    <a:pt x="0" y="518502"/>
                  </a:lnTo>
                  <a:lnTo>
                    <a:pt x="696785" y="118325"/>
                  </a:lnTo>
                  <a:lnTo>
                    <a:pt x="696785" y="0"/>
                  </a:lnTo>
                  <a:close/>
                </a:path>
              </a:pathLst>
            </a:custGeom>
            <a:solidFill>
              <a:srgbClr val="FFD4C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75" name="object 175"/>
            <p:cNvSpPr/>
            <p:nvPr/>
          </p:nvSpPr>
          <p:spPr>
            <a:xfrm>
              <a:off x="4761753" y="1315556"/>
              <a:ext cx="128905" cy="192405"/>
            </a:xfrm>
            <a:custGeom>
              <a:avLst/>
              <a:gdLst/>
              <a:ahLst/>
              <a:cxnLst/>
              <a:rect l="l" t="t" r="r" b="b"/>
              <a:pathLst>
                <a:path w="128904" h="192405">
                  <a:moveTo>
                    <a:pt x="128333" y="0"/>
                  </a:moveTo>
                  <a:lnTo>
                    <a:pt x="0" y="76758"/>
                  </a:lnTo>
                  <a:lnTo>
                    <a:pt x="0" y="192163"/>
                  </a:lnTo>
                  <a:lnTo>
                    <a:pt x="128333" y="116116"/>
                  </a:lnTo>
                  <a:lnTo>
                    <a:pt x="128333" y="0"/>
                  </a:lnTo>
                  <a:close/>
                </a:path>
              </a:pathLst>
            </a:custGeom>
            <a:solidFill>
              <a:srgbClr val="FFD9E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76" name="object 17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901653" y="1369124"/>
              <a:ext cx="120967" cy="26248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190655" y="1422501"/>
              <a:ext cx="120980" cy="153898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190654" y="1094842"/>
              <a:ext cx="120980" cy="153873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332399" y="1343355"/>
              <a:ext cx="120967" cy="153873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5179096" y="1434303"/>
              <a:ext cx="280035" cy="266700"/>
            </a:xfrm>
            <a:custGeom>
              <a:avLst/>
              <a:gdLst/>
              <a:ahLst/>
              <a:cxnLst/>
              <a:rect l="l" t="t" r="r" b="b"/>
              <a:pathLst>
                <a:path w="280035" h="266700">
                  <a:moveTo>
                    <a:pt x="279438" y="0"/>
                  </a:moveTo>
                  <a:lnTo>
                    <a:pt x="0" y="160997"/>
                  </a:lnTo>
                  <a:lnTo>
                    <a:pt x="0" y="266496"/>
                  </a:lnTo>
                  <a:lnTo>
                    <a:pt x="279438" y="106197"/>
                  </a:lnTo>
                  <a:lnTo>
                    <a:pt x="279438" y="0"/>
                  </a:lnTo>
                  <a:close/>
                </a:path>
              </a:pathLst>
            </a:custGeom>
            <a:solidFill>
              <a:srgbClr val="FFD9E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81" name="object 18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752314" y="951534"/>
              <a:ext cx="715417" cy="920852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4788814" y="1182611"/>
              <a:ext cx="54610" cy="60325"/>
            </a:xfrm>
            <a:custGeom>
              <a:avLst/>
              <a:gdLst/>
              <a:ahLst/>
              <a:cxnLst/>
              <a:rect l="l" t="t" r="r" b="b"/>
              <a:pathLst>
                <a:path w="54610" h="60325">
                  <a:moveTo>
                    <a:pt x="54419" y="32156"/>
                  </a:moveTo>
                  <a:lnTo>
                    <a:pt x="47713" y="0"/>
                  </a:lnTo>
                  <a:lnTo>
                    <a:pt x="5892" y="24168"/>
                  </a:lnTo>
                  <a:lnTo>
                    <a:pt x="13144" y="37985"/>
                  </a:lnTo>
                  <a:lnTo>
                    <a:pt x="5880" y="24168"/>
                  </a:lnTo>
                  <a:lnTo>
                    <a:pt x="0" y="27559"/>
                  </a:lnTo>
                  <a:lnTo>
                    <a:pt x="6731" y="59715"/>
                  </a:lnTo>
                  <a:lnTo>
                    <a:pt x="20421" y="51803"/>
                  </a:lnTo>
                  <a:lnTo>
                    <a:pt x="54419" y="32156"/>
                  </a:lnTo>
                  <a:close/>
                </a:path>
              </a:pathLst>
            </a:custGeom>
            <a:solidFill>
              <a:srgbClr val="FC8006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4931418" y="1113707"/>
              <a:ext cx="31115" cy="41910"/>
            </a:xfrm>
            <a:custGeom>
              <a:avLst/>
              <a:gdLst/>
              <a:ahLst/>
              <a:cxnLst/>
              <a:rect l="l" t="t" r="r" b="b"/>
              <a:pathLst>
                <a:path w="31114" h="41909">
                  <a:moveTo>
                    <a:pt x="24210" y="0"/>
                  </a:moveTo>
                  <a:lnTo>
                    <a:pt x="0" y="13987"/>
                  </a:lnTo>
                  <a:lnTo>
                    <a:pt x="14528" y="41627"/>
                  </a:lnTo>
                  <a:lnTo>
                    <a:pt x="30924" y="32150"/>
                  </a:lnTo>
                  <a:lnTo>
                    <a:pt x="24210" y="0"/>
                  </a:lnTo>
                  <a:close/>
                </a:path>
              </a:pathLst>
            </a:custGeom>
            <a:solidFill>
              <a:srgbClr val="FC7E0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4907935" y="1127698"/>
              <a:ext cx="38100" cy="46355"/>
            </a:xfrm>
            <a:custGeom>
              <a:avLst/>
              <a:gdLst/>
              <a:ahLst/>
              <a:cxnLst/>
              <a:rect l="l" t="t" r="r" b="b"/>
              <a:pathLst>
                <a:path w="38100" h="46355">
                  <a:moveTo>
                    <a:pt x="23481" y="0"/>
                  </a:moveTo>
                  <a:lnTo>
                    <a:pt x="0" y="13574"/>
                  </a:lnTo>
                  <a:lnTo>
                    <a:pt x="6723" y="45728"/>
                  </a:lnTo>
                  <a:lnTo>
                    <a:pt x="38009" y="27638"/>
                  </a:lnTo>
                  <a:lnTo>
                    <a:pt x="23481" y="0"/>
                  </a:lnTo>
                  <a:close/>
                </a:path>
              </a:pathLst>
            </a:custGeom>
            <a:solidFill>
              <a:srgbClr val="FC800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068120" y="1044812"/>
              <a:ext cx="12700" cy="27305"/>
            </a:xfrm>
            <a:custGeom>
              <a:avLst/>
              <a:gdLst/>
              <a:ahLst/>
              <a:cxnLst/>
              <a:rect l="l" t="t" r="r" b="b"/>
              <a:pathLst>
                <a:path w="12700" h="27305">
                  <a:moveTo>
                    <a:pt x="6596" y="0"/>
                  </a:moveTo>
                  <a:lnTo>
                    <a:pt x="0" y="3805"/>
                  </a:lnTo>
                  <a:lnTo>
                    <a:pt x="12266" y="27128"/>
                  </a:lnTo>
                  <a:lnTo>
                    <a:pt x="6596" y="0"/>
                  </a:lnTo>
                  <a:close/>
                </a:path>
              </a:pathLst>
            </a:custGeom>
            <a:solidFill>
              <a:srgbClr val="FC7D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027028" y="1048626"/>
              <a:ext cx="54610" cy="56515"/>
            </a:xfrm>
            <a:custGeom>
              <a:avLst/>
              <a:gdLst/>
              <a:ahLst/>
              <a:cxnLst/>
              <a:rect l="l" t="t" r="r" b="b"/>
              <a:pathLst>
                <a:path w="54610" h="56515">
                  <a:moveTo>
                    <a:pt x="54406" y="28333"/>
                  </a:moveTo>
                  <a:lnTo>
                    <a:pt x="53454" y="23749"/>
                  </a:lnTo>
                  <a:lnTo>
                    <a:pt x="53365" y="23355"/>
                  </a:lnTo>
                  <a:lnTo>
                    <a:pt x="41097" y="0"/>
                  </a:lnTo>
                  <a:lnTo>
                    <a:pt x="0" y="23749"/>
                  </a:lnTo>
                  <a:lnTo>
                    <a:pt x="3860" y="42214"/>
                  </a:lnTo>
                  <a:lnTo>
                    <a:pt x="6718" y="55918"/>
                  </a:lnTo>
                  <a:lnTo>
                    <a:pt x="10045" y="53987"/>
                  </a:lnTo>
                  <a:lnTo>
                    <a:pt x="54406" y="28333"/>
                  </a:lnTo>
                  <a:close/>
                </a:path>
              </a:pathLst>
            </a:custGeom>
            <a:solidFill>
              <a:srgbClr val="FC7E0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159262" y="975917"/>
              <a:ext cx="41910" cy="47625"/>
            </a:xfrm>
            <a:custGeom>
              <a:avLst/>
              <a:gdLst/>
              <a:ahLst/>
              <a:cxnLst/>
              <a:rect l="l" t="t" r="r" b="b"/>
              <a:pathLst>
                <a:path w="41910" h="47625">
                  <a:moveTo>
                    <a:pt x="34554" y="0"/>
                  </a:moveTo>
                  <a:lnTo>
                    <a:pt x="0" y="19984"/>
                  </a:lnTo>
                  <a:lnTo>
                    <a:pt x="14531" y="47618"/>
                  </a:lnTo>
                  <a:lnTo>
                    <a:pt x="41284" y="32157"/>
                  </a:lnTo>
                  <a:lnTo>
                    <a:pt x="34554" y="0"/>
                  </a:lnTo>
                  <a:close/>
                </a:path>
              </a:pathLst>
            </a:custGeom>
            <a:solidFill>
              <a:srgbClr val="FC8F10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146142" y="995904"/>
              <a:ext cx="27940" cy="40005"/>
            </a:xfrm>
            <a:custGeom>
              <a:avLst/>
              <a:gdLst/>
              <a:ahLst/>
              <a:cxnLst/>
              <a:rect l="l" t="t" r="r" b="b"/>
              <a:pathLst>
                <a:path w="27939" h="40005">
                  <a:moveTo>
                    <a:pt x="13116" y="0"/>
                  </a:moveTo>
                  <a:lnTo>
                    <a:pt x="0" y="7585"/>
                  </a:lnTo>
                  <a:lnTo>
                    <a:pt x="6717" y="39735"/>
                  </a:lnTo>
                  <a:lnTo>
                    <a:pt x="27644" y="27639"/>
                  </a:lnTo>
                  <a:lnTo>
                    <a:pt x="13116" y="0"/>
                  </a:lnTo>
                  <a:close/>
                </a:path>
              </a:pathLst>
            </a:custGeom>
            <a:solidFill>
              <a:srgbClr val="FA6802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265242" y="907033"/>
              <a:ext cx="54610" cy="60325"/>
            </a:xfrm>
            <a:custGeom>
              <a:avLst/>
              <a:gdLst/>
              <a:ahLst/>
              <a:cxnLst/>
              <a:rect l="l" t="t" r="r" b="b"/>
              <a:pathLst>
                <a:path w="54610" h="60325">
                  <a:moveTo>
                    <a:pt x="54406" y="32143"/>
                  </a:moveTo>
                  <a:lnTo>
                    <a:pt x="47675" y="0"/>
                  </a:lnTo>
                  <a:lnTo>
                    <a:pt x="30721" y="9804"/>
                  </a:lnTo>
                  <a:lnTo>
                    <a:pt x="0" y="27559"/>
                  </a:lnTo>
                  <a:lnTo>
                    <a:pt x="6705" y="59728"/>
                  </a:lnTo>
                  <a:lnTo>
                    <a:pt x="45237" y="37439"/>
                  </a:lnTo>
                  <a:lnTo>
                    <a:pt x="54406" y="32143"/>
                  </a:lnTo>
                  <a:close/>
                </a:path>
              </a:pathLst>
            </a:custGeom>
            <a:solidFill>
              <a:srgbClr val="FA780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5387099" y="838129"/>
              <a:ext cx="52069" cy="53975"/>
            </a:xfrm>
            <a:custGeom>
              <a:avLst/>
              <a:gdLst/>
              <a:ahLst/>
              <a:cxnLst/>
              <a:rect l="l" t="t" r="r" b="b"/>
              <a:pathLst>
                <a:path w="52070" h="53975">
                  <a:moveTo>
                    <a:pt x="44932" y="0"/>
                  </a:moveTo>
                  <a:lnTo>
                    <a:pt x="0" y="25980"/>
                  </a:lnTo>
                  <a:lnTo>
                    <a:pt x="14520" y="53618"/>
                  </a:lnTo>
                  <a:lnTo>
                    <a:pt x="51652" y="32151"/>
                  </a:lnTo>
                  <a:lnTo>
                    <a:pt x="44932" y="0"/>
                  </a:lnTo>
                  <a:close/>
                </a:path>
              </a:pathLst>
            </a:custGeom>
            <a:solidFill>
              <a:srgbClr val="FA8006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384339" y="864109"/>
              <a:ext cx="17780" cy="34290"/>
            </a:xfrm>
            <a:custGeom>
              <a:avLst/>
              <a:gdLst/>
              <a:ahLst/>
              <a:cxnLst/>
              <a:rect l="l" t="t" r="r" b="b"/>
              <a:pathLst>
                <a:path w="17779" h="34290">
                  <a:moveTo>
                    <a:pt x="2759" y="0"/>
                  </a:moveTo>
                  <a:lnTo>
                    <a:pt x="0" y="1585"/>
                  </a:lnTo>
                  <a:lnTo>
                    <a:pt x="6722" y="33739"/>
                  </a:lnTo>
                  <a:lnTo>
                    <a:pt x="17287" y="27633"/>
                  </a:lnTo>
                  <a:lnTo>
                    <a:pt x="2759" y="0"/>
                  </a:lnTo>
                  <a:close/>
                </a:path>
              </a:pathLst>
            </a:custGeom>
            <a:solidFill>
              <a:srgbClr val="FC8006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92" name="object 19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706086" y="732879"/>
              <a:ext cx="719689" cy="497789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235880" y="1474686"/>
              <a:ext cx="35648" cy="45752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5375795" y="1395552"/>
              <a:ext cx="35623" cy="45732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235880" y="1147025"/>
              <a:ext cx="35648" cy="45747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945951" y="1530833"/>
              <a:ext cx="35636" cy="45745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945951" y="1420393"/>
              <a:ext cx="35636" cy="45732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972253" y="1632356"/>
              <a:ext cx="134950" cy="360946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828666" y="1891906"/>
              <a:ext cx="134963" cy="360985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556937" y="1634528"/>
              <a:ext cx="633895" cy="1193025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6411730" y="305828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323990" y="293128"/>
              <a:ext cx="1001394" cy="25400"/>
            </a:xfrm>
            <a:custGeom>
              <a:avLst/>
              <a:gdLst/>
              <a:ahLst/>
              <a:cxnLst/>
              <a:rect l="l" t="t" r="r" b="b"/>
              <a:pathLst>
                <a:path w="1001395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1001395" h="25400">
                  <a:moveTo>
                    <a:pt x="1000798" y="12700"/>
                  </a:moveTo>
                  <a:lnTo>
                    <a:pt x="997077" y="3721"/>
                  </a:lnTo>
                  <a:lnTo>
                    <a:pt x="988098" y="0"/>
                  </a:lnTo>
                  <a:lnTo>
                    <a:pt x="979119" y="3721"/>
                  </a:lnTo>
                  <a:lnTo>
                    <a:pt x="975398" y="12700"/>
                  </a:lnTo>
                  <a:lnTo>
                    <a:pt x="979119" y="21691"/>
                  </a:lnTo>
                  <a:lnTo>
                    <a:pt x="988098" y="25400"/>
                  </a:lnTo>
                  <a:lnTo>
                    <a:pt x="997077" y="21691"/>
                  </a:lnTo>
                  <a:lnTo>
                    <a:pt x="1000798" y="1270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5" name="object 205"/>
            <p:cNvSpPr/>
            <p:nvPr/>
          </p:nvSpPr>
          <p:spPr>
            <a:xfrm>
              <a:off x="6411730" y="361654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323990" y="348957"/>
              <a:ext cx="1001394" cy="25400"/>
            </a:xfrm>
            <a:custGeom>
              <a:avLst/>
              <a:gdLst/>
              <a:ahLst/>
              <a:cxnLst/>
              <a:rect l="l" t="t" r="r" b="b"/>
              <a:pathLst>
                <a:path w="1001395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1001395" h="25400">
                  <a:moveTo>
                    <a:pt x="1000798" y="12700"/>
                  </a:moveTo>
                  <a:lnTo>
                    <a:pt x="997077" y="3721"/>
                  </a:lnTo>
                  <a:lnTo>
                    <a:pt x="988098" y="0"/>
                  </a:lnTo>
                  <a:lnTo>
                    <a:pt x="979119" y="3721"/>
                  </a:lnTo>
                  <a:lnTo>
                    <a:pt x="975398" y="12700"/>
                  </a:lnTo>
                  <a:lnTo>
                    <a:pt x="979119" y="21678"/>
                  </a:lnTo>
                  <a:lnTo>
                    <a:pt x="988098" y="25400"/>
                  </a:lnTo>
                  <a:lnTo>
                    <a:pt x="997077" y="21678"/>
                  </a:lnTo>
                  <a:lnTo>
                    <a:pt x="1000798" y="1270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411730" y="417478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8" name="object 208"/>
            <p:cNvSpPr/>
            <p:nvPr/>
          </p:nvSpPr>
          <p:spPr>
            <a:xfrm>
              <a:off x="6323990" y="404786"/>
              <a:ext cx="1001394" cy="81280"/>
            </a:xfrm>
            <a:custGeom>
              <a:avLst/>
              <a:gdLst/>
              <a:ahLst/>
              <a:cxnLst/>
              <a:rect l="l" t="t" r="r" b="b"/>
              <a:pathLst>
                <a:path w="1001395" h="81279">
                  <a:moveTo>
                    <a:pt x="25400" y="68516"/>
                  </a:moveTo>
                  <a:lnTo>
                    <a:pt x="21678" y="59537"/>
                  </a:lnTo>
                  <a:lnTo>
                    <a:pt x="12700" y="55816"/>
                  </a:lnTo>
                  <a:lnTo>
                    <a:pt x="3721" y="59537"/>
                  </a:lnTo>
                  <a:lnTo>
                    <a:pt x="0" y="68516"/>
                  </a:lnTo>
                  <a:lnTo>
                    <a:pt x="3721" y="77508"/>
                  </a:lnTo>
                  <a:lnTo>
                    <a:pt x="12700" y="81216"/>
                  </a:lnTo>
                  <a:lnTo>
                    <a:pt x="21678" y="77508"/>
                  </a:lnTo>
                  <a:lnTo>
                    <a:pt x="25400" y="68516"/>
                  </a:lnTo>
                  <a:close/>
                </a:path>
                <a:path w="1001395" h="81279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1001395" h="81279">
                  <a:moveTo>
                    <a:pt x="1000798" y="68516"/>
                  </a:moveTo>
                  <a:lnTo>
                    <a:pt x="997077" y="59537"/>
                  </a:lnTo>
                  <a:lnTo>
                    <a:pt x="988098" y="55816"/>
                  </a:lnTo>
                  <a:lnTo>
                    <a:pt x="979119" y="59537"/>
                  </a:lnTo>
                  <a:lnTo>
                    <a:pt x="975398" y="68516"/>
                  </a:lnTo>
                  <a:lnTo>
                    <a:pt x="979119" y="77508"/>
                  </a:lnTo>
                  <a:lnTo>
                    <a:pt x="988098" y="81216"/>
                  </a:lnTo>
                  <a:lnTo>
                    <a:pt x="997077" y="77508"/>
                  </a:lnTo>
                  <a:lnTo>
                    <a:pt x="1000798" y="68516"/>
                  </a:lnTo>
                  <a:close/>
                </a:path>
                <a:path w="1001395" h="81279">
                  <a:moveTo>
                    <a:pt x="1000798" y="12700"/>
                  </a:moveTo>
                  <a:lnTo>
                    <a:pt x="997077" y="3721"/>
                  </a:lnTo>
                  <a:lnTo>
                    <a:pt x="988098" y="0"/>
                  </a:lnTo>
                  <a:lnTo>
                    <a:pt x="979119" y="3721"/>
                  </a:lnTo>
                  <a:lnTo>
                    <a:pt x="975398" y="12700"/>
                  </a:lnTo>
                  <a:lnTo>
                    <a:pt x="979119" y="21678"/>
                  </a:lnTo>
                  <a:lnTo>
                    <a:pt x="988098" y="25400"/>
                  </a:lnTo>
                  <a:lnTo>
                    <a:pt x="997077" y="21678"/>
                  </a:lnTo>
                  <a:lnTo>
                    <a:pt x="1000798" y="1270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9" name="object 209"/>
            <p:cNvSpPr/>
            <p:nvPr/>
          </p:nvSpPr>
          <p:spPr>
            <a:xfrm>
              <a:off x="0" y="480135"/>
              <a:ext cx="695960" cy="1391920"/>
            </a:xfrm>
            <a:custGeom>
              <a:avLst/>
              <a:gdLst/>
              <a:ahLst/>
              <a:cxnLst/>
              <a:rect l="l" t="t" r="r" b="b"/>
              <a:pathLst>
                <a:path w="695960" h="1391920">
                  <a:moveTo>
                    <a:pt x="0" y="0"/>
                  </a:moveTo>
                  <a:lnTo>
                    <a:pt x="0" y="1391462"/>
                  </a:lnTo>
                  <a:lnTo>
                    <a:pt x="695731" y="695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215" name="object 215"/>
          <p:cNvSpPr txBox="1">
            <a:spLocks noGrp="1"/>
          </p:cNvSpPr>
          <p:nvPr>
            <p:ph type="title"/>
          </p:nvPr>
        </p:nvSpPr>
        <p:spPr>
          <a:xfrm>
            <a:off x="773032" y="705058"/>
            <a:ext cx="3530600" cy="15906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5895"/>
              </a:lnSpc>
              <a:spcBef>
                <a:spcPts val="90"/>
              </a:spcBef>
            </a:pPr>
            <a:r>
              <a:rPr lang="pt-BR" sz="5750" spc="-635" noProof="0" dirty="0"/>
              <a:t>Informativo</a:t>
            </a:r>
            <a:endParaRPr lang="pt-BR" sz="5750" noProof="0" dirty="0"/>
          </a:p>
          <a:p>
            <a:pPr marL="12700">
              <a:lnSpc>
                <a:spcPts val="6434"/>
              </a:lnSpc>
            </a:pPr>
            <a:r>
              <a:rPr lang="pt-BR" sz="6200" b="1" spc="-750" noProof="0" dirty="0">
                <a:solidFill>
                  <a:srgbClr val="FF8F0D"/>
                </a:solidFill>
                <a:latin typeface="Trebuchet MS"/>
                <a:cs typeface="Trebuchet MS"/>
              </a:rPr>
              <a:t>FIPECqPREV</a:t>
            </a:r>
            <a:endParaRPr lang="pt-BR" sz="6200" noProof="0" dirty="0">
              <a:latin typeface="Trebuchet MS"/>
              <a:cs typeface="Trebuchet MS"/>
            </a:endParaRPr>
          </a:p>
        </p:txBody>
      </p:sp>
      <p:grpSp>
        <p:nvGrpSpPr>
          <p:cNvPr id="216" name="object 216"/>
          <p:cNvGrpSpPr/>
          <p:nvPr/>
        </p:nvGrpSpPr>
        <p:grpSpPr>
          <a:xfrm>
            <a:off x="641727" y="2916228"/>
            <a:ext cx="2035810" cy="495300"/>
            <a:chOff x="641727" y="2916228"/>
            <a:chExt cx="2035810" cy="495300"/>
          </a:xfrm>
        </p:grpSpPr>
        <p:sp>
          <p:nvSpPr>
            <p:cNvPr id="217" name="object 217"/>
            <p:cNvSpPr/>
            <p:nvPr/>
          </p:nvSpPr>
          <p:spPr>
            <a:xfrm>
              <a:off x="641727" y="2916228"/>
              <a:ext cx="2035810" cy="495300"/>
            </a:xfrm>
            <a:custGeom>
              <a:avLst/>
              <a:gdLst/>
              <a:ahLst/>
              <a:cxnLst/>
              <a:rect l="l" t="t" r="r" b="b"/>
              <a:pathLst>
                <a:path w="2035810" h="495300">
                  <a:moveTo>
                    <a:pt x="1891804" y="0"/>
                  </a:moveTo>
                  <a:lnTo>
                    <a:pt x="144005" y="0"/>
                  </a:lnTo>
                  <a:lnTo>
                    <a:pt x="98490" y="7340"/>
                  </a:lnTo>
                  <a:lnTo>
                    <a:pt x="58959" y="27782"/>
                  </a:lnTo>
                  <a:lnTo>
                    <a:pt x="27785" y="58954"/>
                  </a:lnTo>
                  <a:lnTo>
                    <a:pt x="7341" y="98485"/>
                  </a:lnTo>
                  <a:lnTo>
                    <a:pt x="0" y="144005"/>
                  </a:lnTo>
                  <a:lnTo>
                    <a:pt x="0" y="351002"/>
                  </a:lnTo>
                  <a:lnTo>
                    <a:pt x="7341" y="396516"/>
                  </a:lnTo>
                  <a:lnTo>
                    <a:pt x="27785" y="436043"/>
                  </a:lnTo>
                  <a:lnTo>
                    <a:pt x="58959" y="467213"/>
                  </a:lnTo>
                  <a:lnTo>
                    <a:pt x="98490" y="487654"/>
                  </a:lnTo>
                  <a:lnTo>
                    <a:pt x="144005" y="494995"/>
                  </a:lnTo>
                  <a:lnTo>
                    <a:pt x="1891804" y="494995"/>
                  </a:lnTo>
                  <a:lnTo>
                    <a:pt x="1937319" y="487654"/>
                  </a:lnTo>
                  <a:lnTo>
                    <a:pt x="1976850" y="467213"/>
                  </a:lnTo>
                  <a:lnTo>
                    <a:pt x="2008024" y="436043"/>
                  </a:lnTo>
                  <a:lnTo>
                    <a:pt x="2028468" y="396516"/>
                  </a:lnTo>
                  <a:lnTo>
                    <a:pt x="2035810" y="351002"/>
                  </a:lnTo>
                  <a:lnTo>
                    <a:pt x="2035810" y="144005"/>
                  </a:lnTo>
                  <a:lnTo>
                    <a:pt x="2028468" y="98485"/>
                  </a:lnTo>
                  <a:lnTo>
                    <a:pt x="2008024" y="58954"/>
                  </a:lnTo>
                  <a:lnTo>
                    <a:pt x="1976850" y="27782"/>
                  </a:lnTo>
                  <a:lnTo>
                    <a:pt x="1937319" y="7340"/>
                  </a:lnTo>
                  <a:lnTo>
                    <a:pt x="1891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218" name="object 21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273914" y="2994727"/>
              <a:ext cx="176262" cy="168998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1472717" y="3080003"/>
              <a:ext cx="572770" cy="252729"/>
            </a:xfrm>
            <a:custGeom>
              <a:avLst/>
              <a:gdLst/>
              <a:ahLst/>
              <a:cxnLst/>
              <a:rect l="l" t="t" r="r" b="b"/>
              <a:pathLst>
                <a:path w="572769" h="252729">
                  <a:moveTo>
                    <a:pt x="116014" y="0"/>
                  </a:moveTo>
                  <a:lnTo>
                    <a:pt x="63157" y="0"/>
                  </a:lnTo>
                  <a:lnTo>
                    <a:pt x="50368" y="2463"/>
                  </a:lnTo>
                  <a:lnTo>
                    <a:pt x="39027" y="9156"/>
                  </a:lnTo>
                  <a:lnTo>
                    <a:pt x="30365" y="19075"/>
                  </a:lnTo>
                  <a:lnTo>
                    <a:pt x="25654" y="31165"/>
                  </a:lnTo>
                  <a:lnTo>
                    <a:pt x="0" y="169316"/>
                  </a:lnTo>
                  <a:lnTo>
                    <a:pt x="50787" y="169316"/>
                  </a:lnTo>
                  <a:lnTo>
                    <a:pt x="60236" y="118516"/>
                  </a:lnTo>
                  <a:lnTo>
                    <a:pt x="94107" y="118516"/>
                  </a:lnTo>
                  <a:lnTo>
                    <a:pt x="100330" y="84658"/>
                  </a:lnTo>
                  <a:lnTo>
                    <a:pt x="66471" y="84658"/>
                  </a:lnTo>
                  <a:lnTo>
                    <a:pt x="72809" y="50800"/>
                  </a:lnTo>
                  <a:lnTo>
                    <a:pt x="106667" y="50800"/>
                  </a:lnTo>
                  <a:lnTo>
                    <a:pt x="116014" y="0"/>
                  </a:lnTo>
                  <a:close/>
                </a:path>
                <a:path w="572769" h="252729">
                  <a:moveTo>
                    <a:pt x="183642" y="12"/>
                  </a:moveTo>
                  <a:lnTo>
                    <a:pt x="164744" y="12"/>
                  </a:lnTo>
                  <a:lnTo>
                    <a:pt x="151955" y="2514"/>
                  </a:lnTo>
                  <a:lnTo>
                    <a:pt x="140589" y="9309"/>
                  </a:lnTo>
                  <a:lnTo>
                    <a:pt x="131914" y="19380"/>
                  </a:lnTo>
                  <a:lnTo>
                    <a:pt x="127139" y="31686"/>
                  </a:lnTo>
                  <a:lnTo>
                    <a:pt x="101587" y="169316"/>
                  </a:lnTo>
                  <a:lnTo>
                    <a:pt x="152374" y="169316"/>
                  </a:lnTo>
                  <a:lnTo>
                    <a:pt x="174396" y="50800"/>
                  </a:lnTo>
                  <a:lnTo>
                    <a:pt x="183642" y="12"/>
                  </a:lnTo>
                  <a:close/>
                </a:path>
                <a:path w="572769" h="252729">
                  <a:moveTo>
                    <a:pt x="285940" y="12"/>
                  </a:moveTo>
                  <a:lnTo>
                    <a:pt x="245846" y="12"/>
                  </a:lnTo>
                  <a:lnTo>
                    <a:pt x="245846" y="33870"/>
                  </a:lnTo>
                  <a:lnTo>
                    <a:pt x="242735" y="50800"/>
                  </a:lnTo>
                  <a:lnTo>
                    <a:pt x="239509" y="67729"/>
                  </a:lnTo>
                  <a:lnTo>
                    <a:pt x="236397" y="84658"/>
                  </a:lnTo>
                  <a:lnTo>
                    <a:pt x="219468" y="84658"/>
                  </a:lnTo>
                  <a:lnTo>
                    <a:pt x="222580" y="67729"/>
                  </a:lnTo>
                  <a:lnTo>
                    <a:pt x="225806" y="50800"/>
                  </a:lnTo>
                  <a:lnTo>
                    <a:pt x="228917" y="33870"/>
                  </a:lnTo>
                  <a:lnTo>
                    <a:pt x="245846" y="33870"/>
                  </a:lnTo>
                  <a:lnTo>
                    <a:pt x="245846" y="12"/>
                  </a:lnTo>
                  <a:lnTo>
                    <a:pt x="232664" y="12"/>
                  </a:lnTo>
                  <a:lnTo>
                    <a:pt x="219989" y="2578"/>
                  </a:lnTo>
                  <a:lnTo>
                    <a:pt x="195059" y="33870"/>
                  </a:lnTo>
                  <a:lnTo>
                    <a:pt x="191947" y="50800"/>
                  </a:lnTo>
                  <a:lnTo>
                    <a:pt x="188722" y="67729"/>
                  </a:lnTo>
                  <a:lnTo>
                    <a:pt x="179374" y="118529"/>
                  </a:lnTo>
                  <a:lnTo>
                    <a:pt x="176885" y="132232"/>
                  </a:lnTo>
                  <a:lnTo>
                    <a:pt x="176364" y="135458"/>
                  </a:lnTo>
                  <a:lnTo>
                    <a:pt x="173139" y="152387"/>
                  </a:lnTo>
                  <a:lnTo>
                    <a:pt x="170027" y="169316"/>
                  </a:lnTo>
                  <a:lnTo>
                    <a:pt x="220713" y="169316"/>
                  </a:lnTo>
                  <a:lnTo>
                    <a:pt x="223824" y="152387"/>
                  </a:lnTo>
                  <a:lnTo>
                    <a:pt x="227050" y="135458"/>
                  </a:lnTo>
                  <a:lnTo>
                    <a:pt x="230162" y="118529"/>
                  </a:lnTo>
                  <a:lnTo>
                    <a:pt x="264020" y="118529"/>
                  </a:lnTo>
                  <a:lnTo>
                    <a:pt x="270256" y="84658"/>
                  </a:lnTo>
                  <a:lnTo>
                    <a:pt x="276491" y="50800"/>
                  </a:lnTo>
                  <a:lnTo>
                    <a:pt x="278777" y="38963"/>
                  </a:lnTo>
                  <a:lnTo>
                    <a:pt x="279717" y="33870"/>
                  </a:lnTo>
                  <a:lnTo>
                    <a:pt x="285940" y="12"/>
                  </a:lnTo>
                  <a:close/>
                </a:path>
                <a:path w="572769" h="252729">
                  <a:moveTo>
                    <a:pt x="387540" y="0"/>
                  </a:moveTo>
                  <a:lnTo>
                    <a:pt x="334670" y="0"/>
                  </a:lnTo>
                  <a:lnTo>
                    <a:pt x="321881" y="2463"/>
                  </a:lnTo>
                  <a:lnTo>
                    <a:pt x="310527" y="9169"/>
                  </a:lnTo>
                  <a:lnTo>
                    <a:pt x="301840" y="19075"/>
                  </a:lnTo>
                  <a:lnTo>
                    <a:pt x="297065" y="31165"/>
                  </a:lnTo>
                  <a:lnTo>
                    <a:pt x="271513" y="169316"/>
                  </a:lnTo>
                  <a:lnTo>
                    <a:pt x="324383" y="169316"/>
                  </a:lnTo>
                  <a:lnTo>
                    <a:pt x="361988" y="138150"/>
                  </a:lnTo>
                  <a:lnTo>
                    <a:pt x="331762" y="118516"/>
                  </a:lnTo>
                  <a:lnTo>
                    <a:pt x="334873" y="101587"/>
                  </a:lnTo>
                  <a:lnTo>
                    <a:pt x="368731" y="101587"/>
                  </a:lnTo>
                  <a:lnTo>
                    <a:pt x="374967" y="67729"/>
                  </a:lnTo>
                  <a:lnTo>
                    <a:pt x="358038" y="67729"/>
                  </a:lnTo>
                  <a:lnTo>
                    <a:pt x="341109" y="67729"/>
                  </a:lnTo>
                  <a:lnTo>
                    <a:pt x="344220" y="50800"/>
                  </a:lnTo>
                  <a:lnTo>
                    <a:pt x="378091" y="50800"/>
                  </a:lnTo>
                  <a:lnTo>
                    <a:pt x="387540" y="0"/>
                  </a:lnTo>
                  <a:close/>
                </a:path>
                <a:path w="572769" h="252729">
                  <a:moveTo>
                    <a:pt x="489115" y="12"/>
                  </a:moveTo>
                  <a:lnTo>
                    <a:pt x="436143" y="12"/>
                  </a:lnTo>
                  <a:lnTo>
                    <a:pt x="423379" y="2463"/>
                  </a:lnTo>
                  <a:lnTo>
                    <a:pt x="412064" y="9169"/>
                  </a:lnTo>
                  <a:lnTo>
                    <a:pt x="403402" y="19075"/>
                  </a:lnTo>
                  <a:lnTo>
                    <a:pt x="398640" y="31178"/>
                  </a:lnTo>
                  <a:lnTo>
                    <a:pt x="373100" y="169316"/>
                  </a:lnTo>
                  <a:lnTo>
                    <a:pt x="425970" y="169316"/>
                  </a:lnTo>
                  <a:lnTo>
                    <a:pt x="463461" y="138163"/>
                  </a:lnTo>
                  <a:lnTo>
                    <a:pt x="433235" y="118529"/>
                  </a:lnTo>
                  <a:lnTo>
                    <a:pt x="445808" y="50800"/>
                  </a:lnTo>
                  <a:lnTo>
                    <a:pt x="479666" y="50800"/>
                  </a:lnTo>
                  <a:lnTo>
                    <a:pt x="489115" y="12"/>
                  </a:lnTo>
                  <a:close/>
                </a:path>
                <a:path w="572769" h="252729">
                  <a:moveTo>
                    <a:pt x="572630" y="83527"/>
                  </a:moveTo>
                  <a:lnTo>
                    <a:pt x="532422" y="83527"/>
                  </a:lnTo>
                  <a:lnTo>
                    <a:pt x="532422" y="117386"/>
                  </a:lnTo>
                  <a:lnTo>
                    <a:pt x="529310" y="134315"/>
                  </a:lnTo>
                  <a:lnTo>
                    <a:pt x="512381" y="134315"/>
                  </a:lnTo>
                  <a:lnTo>
                    <a:pt x="515493" y="117386"/>
                  </a:lnTo>
                  <a:lnTo>
                    <a:pt x="532422" y="117386"/>
                  </a:lnTo>
                  <a:lnTo>
                    <a:pt x="532422" y="83527"/>
                  </a:lnTo>
                  <a:lnTo>
                    <a:pt x="519658" y="83527"/>
                  </a:lnTo>
                  <a:lnTo>
                    <a:pt x="506895" y="85979"/>
                  </a:lnTo>
                  <a:lnTo>
                    <a:pt x="481634" y="117386"/>
                  </a:lnTo>
                  <a:lnTo>
                    <a:pt x="480695" y="122783"/>
                  </a:lnTo>
                  <a:lnTo>
                    <a:pt x="478523" y="134315"/>
                  </a:lnTo>
                  <a:lnTo>
                    <a:pt x="472287" y="168173"/>
                  </a:lnTo>
                  <a:lnTo>
                    <a:pt x="523074" y="168173"/>
                  </a:lnTo>
                  <a:lnTo>
                    <a:pt x="522452" y="171602"/>
                  </a:lnTo>
                  <a:lnTo>
                    <a:pt x="519861" y="185115"/>
                  </a:lnTo>
                  <a:lnTo>
                    <a:pt x="507390" y="252730"/>
                  </a:lnTo>
                  <a:lnTo>
                    <a:pt x="513943" y="252730"/>
                  </a:lnTo>
                  <a:lnTo>
                    <a:pt x="546963" y="221678"/>
                  </a:lnTo>
                  <a:lnTo>
                    <a:pt x="553720" y="185115"/>
                  </a:lnTo>
                  <a:lnTo>
                    <a:pt x="556945" y="168173"/>
                  </a:lnTo>
                  <a:lnTo>
                    <a:pt x="563181" y="134315"/>
                  </a:lnTo>
                  <a:lnTo>
                    <a:pt x="566293" y="117386"/>
                  </a:lnTo>
                  <a:lnTo>
                    <a:pt x="569404" y="100457"/>
                  </a:lnTo>
                  <a:lnTo>
                    <a:pt x="572630" y="83527"/>
                  </a:lnTo>
                  <a:close/>
                </a:path>
              </a:pathLst>
            </a:custGeom>
            <a:solidFill>
              <a:srgbClr val="005D9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473089" y="3258324"/>
              <a:ext cx="483234" cy="73660"/>
            </a:xfrm>
            <a:custGeom>
              <a:avLst/>
              <a:gdLst/>
              <a:ahLst/>
              <a:cxnLst/>
              <a:rect l="l" t="t" r="r" b="b"/>
              <a:pathLst>
                <a:path w="483235" h="73660">
                  <a:moveTo>
                    <a:pt x="438924" y="18288"/>
                  </a:moveTo>
                  <a:lnTo>
                    <a:pt x="428180" y="18288"/>
                  </a:lnTo>
                  <a:lnTo>
                    <a:pt x="416534" y="72948"/>
                  </a:lnTo>
                  <a:lnTo>
                    <a:pt x="427278" y="72948"/>
                  </a:lnTo>
                  <a:lnTo>
                    <a:pt x="438924" y="18288"/>
                  </a:lnTo>
                  <a:close/>
                </a:path>
                <a:path w="483235" h="73660">
                  <a:moveTo>
                    <a:pt x="474268" y="18288"/>
                  </a:moveTo>
                  <a:lnTo>
                    <a:pt x="465721" y="18288"/>
                  </a:lnTo>
                  <a:lnTo>
                    <a:pt x="434124" y="72948"/>
                  </a:lnTo>
                  <a:lnTo>
                    <a:pt x="445604" y="72948"/>
                  </a:lnTo>
                  <a:lnTo>
                    <a:pt x="451065" y="62966"/>
                  </a:lnTo>
                  <a:lnTo>
                    <a:pt x="481265" y="62966"/>
                  </a:lnTo>
                  <a:lnTo>
                    <a:pt x="479968" y="54686"/>
                  </a:lnTo>
                  <a:lnTo>
                    <a:pt x="455460" y="54686"/>
                  </a:lnTo>
                  <a:lnTo>
                    <a:pt x="467105" y="33642"/>
                  </a:lnTo>
                  <a:lnTo>
                    <a:pt x="476673" y="33642"/>
                  </a:lnTo>
                  <a:lnTo>
                    <a:pt x="474268" y="18288"/>
                  </a:lnTo>
                  <a:close/>
                </a:path>
                <a:path w="483235" h="73660">
                  <a:moveTo>
                    <a:pt x="481265" y="62966"/>
                  </a:moveTo>
                  <a:lnTo>
                    <a:pt x="470687" y="62966"/>
                  </a:lnTo>
                  <a:lnTo>
                    <a:pt x="471906" y="72948"/>
                  </a:lnTo>
                  <a:lnTo>
                    <a:pt x="482828" y="72948"/>
                  </a:lnTo>
                  <a:lnTo>
                    <a:pt x="481265" y="62966"/>
                  </a:lnTo>
                  <a:close/>
                </a:path>
                <a:path w="483235" h="73660">
                  <a:moveTo>
                    <a:pt x="476673" y="33642"/>
                  </a:moveTo>
                  <a:lnTo>
                    <a:pt x="467105" y="33642"/>
                  </a:lnTo>
                  <a:lnTo>
                    <a:pt x="469874" y="54686"/>
                  </a:lnTo>
                  <a:lnTo>
                    <a:pt x="479968" y="54686"/>
                  </a:lnTo>
                  <a:lnTo>
                    <a:pt x="476673" y="33642"/>
                  </a:lnTo>
                  <a:close/>
                </a:path>
                <a:path w="483235" h="73660">
                  <a:moveTo>
                    <a:pt x="408952" y="17830"/>
                  </a:moveTo>
                  <a:lnTo>
                    <a:pt x="391528" y="17830"/>
                  </a:lnTo>
                  <a:lnTo>
                    <a:pt x="385584" y="19672"/>
                  </a:lnTo>
                  <a:lnTo>
                    <a:pt x="375729" y="28956"/>
                  </a:lnTo>
                  <a:lnTo>
                    <a:pt x="374433" y="34709"/>
                  </a:lnTo>
                  <a:lnTo>
                    <a:pt x="370852" y="51917"/>
                  </a:lnTo>
                  <a:lnTo>
                    <a:pt x="370370" y="55613"/>
                  </a:lnTo>
                  <a:lnTo>
                    <a:pt x="370370" y="66586"/>
                  </a:lnTo>
                  <a:lnTo>
                    <a:pt x="377113" y="73406"/>
                  </a:lnTo>
                  <a:lnTo>
                    <a:pt x="388188" y="73406"/>
                  </a:lnTo>
                  <a:lnTo>
                    <a:pt x="395467" y="72356"/>
                  </a:lnTo>
                  <a:lnTo>
                    <a:pt x="401858" y="69200"/>
                  </a:lnTo>
                  <a:lnTo>
                    <a:pt x="406492" y="64516"/>
                  </a:lnTo>
                  <a:lnTo>
                    <a:pt x="384517" y="64516"/>
                  </a:lnTo>
                  <a:lnTo>
                    <a:pt x="381177" y="61823"/>
                  </a:lnTo>
                  <a:lnTo>
                    <a:pt x="381177" y="54457"/>
                  </a:lnTo>
                  <a:lnTo>
                    <a:pt x="381914" y="50228"/>
                  </a:lnTo>
                  <a:lnTo>
                    <a:pt x="382892" y="45618"/>
                  </a:lnTo>
                  <a:lnTo>
                    <a:pt x="384848" y="36169"/>
                  </a:lnTo>
                  <a:lnTo>
                    <a:pt x="386308" y="32105"/>
                  </a:lnTo>
                  <a:lnTo>
                    <a:pt x="390715" y="27952"/>
                  </a:lnTo>
                  <a:lnTo>
                    <a:pt x="392988" y="26720"/>
                  </a:lnTo>
                  <a:lnTo>
                    <a:pt x="414731" y="26720"/>
                  </a:lnTo>
                  <a:lnTo>
                    <a:pt x="414731" y="25196"/>
                  </a:lnTo>
                  <a:lnTo>
                    <a:pt x="408952" y="17830"/>
                  </a:lnTo>
                  <a:close/>
                </a:path>
                <a:path w="483235" h="73660">
                  <a:moveTo>
                    <a:pt x="410832" y="56527"/>
                  </a:moveTo>
                  <a:lnTo>
                    <a:pt x="399745" y="56527"/>
                  </a:lnTo>
                  <a:lnTo>
                    <a:pt x="398119" y="60604"/>
                  </a:lnTo>
                  <a:lnTo>
                    <a:pt x="394627" y="64516"/>
                  </a:lnTo>
                  <a:lnTo>
                    <a:pt x="406492" y="64516"/>
                  </a:lnTo>
                  <a:lnTo>
                    <a:pt x="407074" y="63928"/>
                  </a:lnTo>
                  <a:lnTo>
                    <a:pt x="410832" y="56527"/>
                  </a:lnTo>
                  <a:close/>
                </a:path>
                <a:path w="483235" h="73660">
                  <a:moveTo>
                    <a:pt x="414731" y="26720"/>
                  </a:moveTo>
                  <a:lnTo>
                    <a:pt x="401700" y="26720"/>
                  </a:lnTo>
                  <a:lnTo>
                    <a:pt x="403910" y="30264"/>
                  </a:lnTo>
                  <a:lnTo>
                    <a:pt x="403986" y="34709"/>
                  </a:lnTo>
                  <a:lnTo>
                    <a:pt x="414731" y="34709"/>
                  </a:lnTo>
                  <a:lnTo>
                    <a:pt x="414731" y="26720"/>
                  </a:lnTo>
                  <a:close/>
                </a:path>
                <a:path w="483235" h="73660">
                  <a:moveTo>
                    <a:pt x="313915" y="18288"/>
                  </a:moveTo>
                  <a:lnTo>
                    <a:pt x="277758" y="18288"/>
                  </a:lnTo>
                  <a:lnTo>
                    <a:pt x="266115" y="72961"/>
                  </a:lnTo>
                  <a:lnTo>
                    <a:pt x="302844" y="72961"/>
                  </a:lnTo>
                  <a:lnTo>
                    <a:pt x="304723" y="64046"/>
                  </a:lnTo>
                  <a:lnTo>
                    <a:pt x="278828" y="64046"/>
                  </a:lnTo>
                  <a:lnTo>
                    <a:pt x="281838" y="49847"/>
                  </a:lnTo>
                  <a:lnTo>
                    <a:pt x="303745" y="49847"/>
                  </a:lnTo>
                  <a:lnTo>
                    <a:pt x="305612" y="40932"/>
                  </a:lnTo>
                  <a:lnTo>
                    <a:pt x="283717" y="40932"/>
                  </a:lnTo>
                  <a:lnTo>
                    <a:pt x="286638" y="27190"/>
                  </a:lnTo>
                  <a:lnTo>
                    <a:pt x="312051" y="27190"/>
                  </a:lnTo>
                  <a:lnTo>
                    <a:pt x="313915" y="18288"/>
                  </a:lnTo>
                  <a:close/>
                </a:path>
                <a:path w="483235" h="73660">
                  <a:moveTo>
                    <a:pt x="333959" y="18288"/>
                  </a:moveTo>
                  <a:lnTo>
                    <a:pt x="324840" y="18288"/>
                  </a:lnTo>
                  <a:lnTo>
                    <a:pt x="313191" y="72961"/>
                  </a:lnTo>
                  <a:lnTo>
                    <a:pt x="323936" y="72961"/>
                  </a:lnTo>
                  <a:lnTo>
                    <a:pt x="331266" y="38785"/>
                  </a:lnTo>
                  <a:lnTo>
                    <a:pt x="343029" y="38785"/>
                  </a:lnTo>
                  <a:lnTo>
                    <a:pt x="333959" y="18288"/>
                  </a:lnTo>
                  <a:close/>
                </a:path>
                <a:path w="483235" h="73660">
                  <a:moveTo>
                    <a:pt x="343029" y="38785"/>
                  </a:moveTo>
                  <a:lnTo>
                    <a:pt x="331266" y="38785"/>
                  </a:lnTo>
                  <a:lnTo>
                    <a:pt x="346347" y="72961"/>
                  </a:lnTo>
                  <a:lnTo>
                    <a:pt x="355457" y="72961"/>
                  </a:lnTo>
                  <a:lnTo>
                    <a:pt x="359811" y="52527"/>
                  </a:lnTo>
                  <a:lnTo>
                    <a:pt x="349110" y="52527"/>
                  </a:lnTo>
                  <a:lnTo>
                    <a:pt x="343029" y="38785"/>
                  </a:lnTo>
                  <a:close/>
                </a:path>
                <a:path w="483235" h="73660">
                  <a:moveTo>
                    <a:pt x="367106" y="18288"/>
                  </a:moveTo>
                  <a:lnTo>
                    <a:pt x="356349" y="18288"/>
                  </a:lnTo>
                  <a:lnTo>
                    <a:pt x="349110" y="52527"/>
                  </a:lnTo>
                  <a:lnTo>
                    <a:pt x="359811" y="52527"/>
                  </a:lnTo>
                  <a:lnTo>
                    <a:pt x="367106" y="18288"/>
                  </a:lnTo>
                  <a:close/>
                </a:path>
                <a:path w="483235" h="73660">
                  <a:moveTo>
                    <a:pt x="301866" y="0"/>
                  </a:moveTo>
                  <a:lnTo>
                    <a:pt x="293725" y="0"/>
                  </a:lnTo>
                  <a:lnTo>
                    <a:pt x="280784" y="12979"/>
                  </a:lnTo>
                  <a:lnTo>
                    <a:pt x="289001" y="12979"/>
                  </a:lnTo>
                  <a:lnTo>
                    <a:pt x="297065" y="5765"/>
                  </a:lnTo>
                  <a:lnTo>
                    <a:pt x="305194" y="5765"/>
                  </a:lnTo>
                  <a:lnTo>
                    <a:pt x="301866" y="0"/>
                  </a:lnTo>
                  <a:close/>
                </a:path>
                <a:path w="483235" h="73660">
                  <a:moveTo>
                    <a:pt x="305194" y="5765"/>
                  </a:moveTo>
                  <a:lnTo>
                    <a:pt x="297065" y="5765"/>
                  </a:lnTo>
                  <a:lnTo>
                    <a:pt x="301866" y="12979"/>
                  </a:lnTo>
                  <a:lnTo>
                    <a:pt x="309359" y="12979"/>
                  </a:lnTo>
                  <a:lnTo>
                    <a:pt x="305194" y="5765"/>
                  </a:lnTo>
                  <a:close/>
                </a:path>
                <a:path w="483235" h="73660">
                  <a:moveTo>
                    <a:pt x="255371" y="18288"/>
                  </a:moveTo>
                  <a:lnTo>
                    <a:pt x="226796" y="18288"/>
                  </a:lnTo>
                  <a:lnTo>
                    <a:pt x="215150" y="72948"/>
                  </a:lnTo>
                  <a:lnTo>
                    <a:pt x="242354" y="72948"/>
                  </a:lnTo>
                  <a:lnTo>
                    <a:pt x="247802" y="71120"/>
                  </a:lnTo>
                  <a:lnTo>
                    <a:pt x="255575" y="64058"/>
                  </a:lnTo>
                  <a:lnTo>
                    <a:pt x="227850" y="64058"/>
                  </a:lnTo>
                  <a:lnTo>
                    <a:pt x="235673" y="27178"/>
                  </a:lnTo>
                  <a:lnTo>
                    <a:pt x="262851" y="27178"/>
                  </a:lnTo>
                  <a:lnTo>
                    <a:pt x="262851" y="22961"/>
                  </a:lnTo>
                  <a:lnTo>
                    <a:pt x="255371" y="18288"/>
                  </a:lnTo>
                  <a:close/>
                </a:path>
                <a:path w="483235" h="73660">
                  <a:moveTo>
                    <a:pt x="262851" y="27178"/>
                  </a:moveTo>
                  <a:lnTo>
                    <a:pt x="248869" y="27178"/>
                  </a:lnTo>
                  <a:lnTo>
                    <a:pt x="252044" y="29489"/>
                  </a:lnTo>
                  <a:lnTo>
                    <a:pt x="252044" y="36169"/>
                  </a:lnTo>
                  <a:lnTo>
                    <a:pt x="251665" y="38404"/>
                  </a:lnTo>
                  <a:lnTo>
                    <a:pt x="251548" y="39090"/>
                  </a:lnTo>
                  <a:lnTo>
                    <a:pt x="248132" y="55765"/>
                  </a:lnTo>
                  <a:lnTo>
                    <a:pt x="246893" y="58750"/>
                  </a:lnTo>
                  <a:lnTo>
                    <a:pt x="246824" y="58915"/>
                  </a:lnTo>
                  <a:lnTo>
                    <a:pt x="242188" y="63131"/>
                  </a:lnTo>
                  <a:lnTo>
                    <a:pt x="239420" y="64058"/>
                  </a:lnTo>
                  <a:lnTo>
                    <a:pt x="255575" y="64058"/>
                  </a:lnTo>
                  <a:lnTo>
                    <a:pt x="262814" y="36169"/>
                  </a:lnTo>
                  <a:lnTo>
                    <a:pt x="262851" y="27178"/>
                  </a:lnTo>
                  <a:close/>
                </a:path>
                <a:path w="483235" h="73660">
                  <a:moveTo>
                    <a:pt x="162534" y="18288"/>
                  </a:moveTo>
                  <a:lnTo>
                    <a:pt x="151942" y="18288"/>
                  </a:lnTo>
                  <a:lnTo>
                    <a:pt x="158546" y="72948"/>
                  </a:lnTo>
                  <a:lnTo>
                    <a:pt x="167017" y="72948"/>
                  </a:lnTo>
                  <a:lnTo>
                    <a:pt x="176980" y="54521"/>
                  </a:lnTo>
                  <a:lnTo>
                    <a:pt x="166446" y="54521"/>
                  </a:lnTo>
                  <a:lnTo>
                    <a:pt x="162534" y="18288"/>
                  </a:lnTo>
                  <a:close/>
                </a:path>
                <a:path w="483235" h="73660">
                  <a:moveTo>
                    <a:pt x="213918" y="18288"/>
                  </a:moveTo>
                  <a:lnTo>
                    <a:pt x="203174" y="18288"/>
                  </a:lnTo>
                  <a:lnTo>
                    <a:pt x="191528" y="72948"/>
                  </a:lnTo>
                  <a:lnTo>
                    <a:pt x="202272" y="72948"/>
                  </a:lnTo>
                  <a:lnTo>
                    <a:pt x="213918" y="18288"/>
                  </a:lnTo>
                  <a:close/>
                </a:path>
                <a:path w="483235" h="73660">
                  <a:moveTo>
                    <a:pt x="196570" y="18288"/>
                  </a:moveTo>
                  <a:lnTo>
                    <a:pt x="185013" y="18288"/>
                  </a:lnTo>
                  <a:lnTo>
                    <a:pt x="166446" y="54521"/>
                  </a:lnTo>
                  <a:lnTo>
                    <a:pt x="176980" y="54521"/>
                  </a:lnTo>
                  <a:lnTo>
                    <a:pt x="196570" y="18288"/>
                  </a:lnTo>
                  <a:close/>
                </a:path>
                <a:path w="483235" h="73660">
                  <a:moveTo>
                    <a:pt x="147307" y="18288"/>
                  </a:moveTo>
                  <a:lnTo>
                    <a:pt x="111150" y="18288"/>
                  </a:lnTo>
                  <a:lnTo>
                    <a:pt x="99504" y="72948"/>
                  </a:lnTo>
                  <a:lnTo>
                    <a:pt x="136232" y="72948"/>
                  </a:lnTo>
                  <a:lnTo>
                    <a:pt x="138112" y="64058"/>
                  </a:lnTo>
                  <a:lnTo>
                    <a:pt x="112217" y="64058"/>
                  </a:lnTo>
                  <a:lnTo>
                    <a:pt x="115227" y="49834"/>
                  </a:lnTo>
                  <a:lnTo>
                    <a:pt x="137134" y="49834"/>
                  </a:lnTo>
                  <a:lnTo>
                    <a:pt x="139001" y="40944"/>
                  </a:lnTo>
                  <a:lnTo>
                    <a:pt x="117106" y="40944"/>
                  </a:lnTo>
                  <a:lnTo>
                    <a:pt x="120027" y="27178"/>
                  </a:lnTo>
                  <a:lnTo>
                    <a:pt x="145440" y="27178"/>
                  </a:lnTo>
                  <a:lnTo>
                    <a:pt x="147307" y="18288"/>
                  </a:lnTo>
                  <a:close/>
                </a:path>
                <a:path w="483235" h="73660">
                  <a:moveTo>
                    <a:pt x="92341" y="18288"/>
                  </a:moveTo>
                  <a:lnTo>
                    <a:pt x="60261" y="18288"/>
                  </a:lnTo>
                  <a:lnTo>
                    <a:pt x="48615" y="72948"/>
                  </a:lnTo>
                  <a:lnTo>
                    <a:pt x="59359" y="72948"/>
                  </a:lnTo>
                  <a:lnTo>
                    <a:pt x="64173" y="50838"/>
                  </a:lnTo>
                  <a:lnTo>
                    <a:pt x="83289" y="50838"/>
                  </a:lnTo>
                  <a:lnTo>
                    <a:pt x="82892" y="49682"/>
                  </a:lnTo>
                  <a:lnTo>
                    <a:pt x="91935" y="46850"/>
                  </a:lnTo>
                  <a:lnTo>
                    <a:pt x="94719" y="42405"/>
                  </a:lnTo>
                  <a:lnTo>
                    <a:pt x="65874" y="42405"/>
                  </a:lnTo>
                  <a:lnTo>
                    <a:pt x="69138" y="27254"/>
                  </a:lnTo>
                  <a:lnTo>
                    <a:pt x="96405" y="27254"/>
                  </a:lnTo>
                  <a:lnTo>
                    <a:pt x="96405" y="25273"/>
                  </a:lnTo>
                  <a:lnTo>
                    <a:pt x="92341" y="18288"/>
                  </a:lnTo>
                  <a:close/>
                </a:path>
                <a:path w="483235" h="73660">
                  <a:moveTo>
                    <a:pt x="83289" y="50838"/>
                  </a:moveTo>
                  <a:lnTo>
                    <a:pt x="72313" y="50838"/>
                  </a:lnTo>
                  <a:lnTo>
                    <a:pt x="79070" y="72948"/>
                  </a:lnTo>
                  <a:lnTo>
                    <a:pt x="90881" y="72948"/>
                  </a:lnTo>
                  <a:lnTo>
                    <a:pt x="83289" y="50838"/>
                  </a:lnTo>
                  <a:close/>
                </a:path>
                <a:path w="483235" h="73660">
                  <a:moveTo>
                    <a:pt x="96405" y="27254"/>
                  </a:moveTo>
                  <a:lnTo>
                    <a:pt x="83299" y="27254"/>
                  </a:lnTo>
                  <a:lnTo>
                    <a:pt x="85661" y="29565"/>
                  </a:lnTo>
                  <a:lnTo>
                    <a:pt x="85661" y="37096"/>
                  </a:lnTo>
                  <a:lnTo>
                    <a:pt x="82981" y="42405"/>
                  </a:lnTo>
                  <a:lnTo>
                    <a:pt x="94719" y="42405"/>
                  </a:lnTo>
                  <a:lnTo>
                    <a:pt x="96405" y="39712"/>
                  </a:lnTo>
                  <a:lnTo>
                    <a:pt x="96405" y="27254"/>
                  </a:lnTo>
                  <a:close/>
                </a:path>
                <a:path w="483235" h="73660">
                  <a:moveTo>
                    <a:pt x="42100" y="18288"/>
                  </a:moveTo>
                  <a:lnTo>
                    <a:pt x="11645" y="18288"/>
                  </a:lnTo>
                  <a:lnTo>
                    <a:pt x="0" y="72948"/>
                  </a:lnTo>
                  <a:lnTo>
                    <a:pt x="10744" y="72948"/>
                  </a:lnTo>
                  <a:lnTo>
                    <a:pt x="15227" y="51752"/>
                  </a:lnTo>
                  <a:lnTo>
                    <a:pt x="26377" y="51752"/>
                  </a:lnTo>
                  <a:lnTo>
                    <a:pt x="35601" y="50151"/>
                  </a:lnTo>
                  <a:lnTo>
                    <a:pt x="42308" y="45896"/>
                  </a:lnTo>
                  <a:lnTo>
                    <a:pt x="44400" y="42786"/>
                  </a:lnTo>
                  <a:lnTo>
                    <a:pt x="17183" y="42786"/>
                  </a:lnTo>
                  <a:lnTo>
                    <a:pt x="20523" y="27254"/>
                  </a:lnTo>
                  <a:lnTo>
                    <a:pt x="47790" y="27254"/>
                  </a:lnTo>
                  <a:lnTo>
                    <a:pt x="47790" y="24193"/>
                  </a:lnTo>
                  <a:lnTo>
                    <a:pt x="42100" y="18288"/>
                  </a:lnTo>
                  <a:close/>
                </a:path>
                <a:path w="483235" h="73660">
                  <a:moveTo>
                    <a:pt x="47790" y="27254"/>
                  </a:moveTo>
                  <a:lnTo>
                    <a:pt x="35255" y="27254"/>
                  </a:lnTo>
                  <a:lnTo>
                    <a:pt x="36969" y="30111"/>
                  </a:lnTo>
                  <a:lnTo>
                    <a:pt x="36969" y="37706"/>
                  </a:lnTo>
                  <a:lnTo>
                    <a:pt x="33794" y="42786"/>
                  </a:lnTo>
                  <a:lnTo>
                    <a:pt x="44400" y="42786"/>
                  </a:lnTo>
                  <a:lnTo>
                    <a:pt x="46403" y="39809"/>
                  </a:lnTo>
                  <a:lnTo>
                    <a:pt x="47790" y="32715"/>
                  </a:lnTo>
                  <a:lnTo>
                    <a:pt x="47790" y="27254"/>
                  </a:lnTo>
                  <a:close/>
                </a:path>
              </a:pathLst>
            </a:custGeom>
            <a:solidFill>
              <a:srgbClr val="BADEF4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221" name="object 22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r>
              <a:rPr lang="pt-BR" sz="1425" b="1" spc="-82" baseline="2923" noProof="0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222" name="object 2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lang="pt-BR" spc="-10" noProof="0" dirty="0"/>
              <a:t>fipecq.org.br</a:t>
            </a:r>
          </a:p>
        </p:txBody>
      </p:sp>
      <p:sp>
        <p:nvSpPr>
          <p:cNvPr id="223" name="object 2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1</a:t>
            </a:fld>
            <a:endParaRPr lang="pt-BR" spc="-50" noProof="0" dirty="0"/>
          </a:p>
        </p:txBody>
      </p:sp>
      <p:pic>
        <p:nvPicPr>
          <p:cNvPr id="225" name="Imagem 224">
            <a:extLst>
              <a:ext uri="{FF2B5EF4-FFF2-40B4-BE49-F238E27FC236}">
                <a16:creationId xmlns:a16="http://schemas.microsoft.com/office/drawing/2014/main" id="{0D5252C2-2DD4-1C28-75FA-78FB1BF92FC1}"/>
              </a:ext>
            </a:extLst>
      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7213274" y="88900"/>
            <a:ext cx="323895" cy="666843"/>
          </a:xfrm>
          <a:prstGeom prst="rect">
            <a:avLst/>
          </a:prstGeom>
        </p:spPr>
      </p:pic>
      <p:pic>
        <p:nvPicPr>
          <p:cNvPr id="227" name="Imagem 226">
            <a:extLst>
              <a:ext uri="{FF2B5EF4-FFF2-40B4-BE49-F238E27FC236}">
                <a16:creationId xmlns:a16="http://schemas.microsoft.com/office/drawing/2014/main" id="{370764F2-F651-64E5-BB09-32E61CA294D7}"/>
              </a:ext>
            </a:extLst>
      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6138549" y="239352"/>
            <a:ext cx="257211" cy="29520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BC9A2F8-B0A7-1668-1C8C-9E178F44DCF5}"/>
              </a:ext>
            </a:extLst>
      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0" y="0"/>
            <a:ext cx="7556500" cy="373863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209E939-AE53-CB11-3EC4-107977A1A7EC}"/>
              </a:ext>
            </a:extLst>
      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7232604" y="239352"/>
            <a:ext cx="323895" cy="30484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84A5773-AF22-FB13-09E4-F79C9E9D9B82}"/>
              </a:ext>
            </a:extLst>
      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4702285" y="253112"/>
            <a:ext cx="1435102" cy="304842"/>
          </a:xfrm>
          <a:prstGeom prst="rect">
            <a:avLst/>
          </a:prstGeom>
        </p:spPr>
      </p:pic>
      <p:sp>
        <p:nvSpPr>
          <p:cNvPr id="214" name="object 214"/>
          <p:cNvSpPr txBox="1"/>
          <p:nvPr/>
        </p:nvSpPr>
        <p:spPr>
          <a:xfrm>
            <a:off x="5005819" y="257562"/>
            <a:ext cx="2779881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634489" algn="l"/>
                <a:tab pos="2497455" algn="l"/>
                <a:tab pos="2678430" algn="l"/>
              </a:tabLst>
            </a:pPr>
            <a:r>
              <a:rPr lang="pt-BR" sz="17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r>
              <a:rPr lang="pt-BR" sz="1700" b="1" noProof="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pt-BR" sz="1700" b="1" u="heavy" spc="500" noProof="0" dirty="0">
                <a:solidFill>
                  <a:srgbClr val="FFFFFF"/>
                </a:solidFill>
                <a:uFill>
                  <a:solidFill>
                    <a:srgbClr val="FF8F0D"/>
                  </a:solidFill>
                </a:uFill>
                <a:latin typeface="Arial"/>
                <a:cs typeface="Arial"/>
              </a:rPr>
              <a:t> </a:t>
            </a:r>
            <a:endParaRPr lang="pt-BR" sz="1700" noProof="0" dirty="0">
              <a:latin typeface="Arial"/>
              <a:cs typeface="Arial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A0F1066-7612-CD59-48C5-ED848E245766}"/>
              </a:ext>
            </a:extLst>
      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0" y="10163471"/>
            <a:ext cx="1657581" cy="514422"/>
          </a:xfrm>
          <a:prstGeom prst="rect">
            <a:avLst/>
          </a:prstGeom>
        </p:spPr>
      </p:pic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98C7CADC-E211-64D6-B932-6198BD55474C}"/>
              </a:ext>
            </a:extLst>
          </p:cNvPr>
          <p:cNvPicPr>
            <a:picLocks noChangeAspect="1"/>
          </p:cNvPicPr>
          <p:nvPr/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193" name="object 5">
            <a:extLst>
              <a:ext uri="{FF2B5EF4-FFF2-40B4-BE49-F238E27FC236}">
                <a16:creationId xmlns:a16="http://schemas.microsoft.com/office/drawing/2014/main" id="{EB600F2F-0A19-0616-6502-8C13F502A99A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91D0B5B-F3B5-E160-A5F1-21729A98B856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388B4C02-D02D-07A3-1BAA-5A23C6C64DB4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pic>
        <p:nvPicPr>
          <p:cNvPr id="210" name="Imagem 209">
            <a:extLst>
              <a:ext uri="{FF2B5EF4-FFF2-40B4-BE49-F238E27FC236}">
                <a16:creationId xmlns:a16="http://schemas.microsoft.com/office/drawing/2014/main" id="{8DBE6F2F-CB97-AB3F-E604-583C99825262}"/>
              </a:ext>
            </a:extLst>
      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274213" y="4190968"/>
            <a:ext cx="7167864" cy="17818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D7832D9-A085-81C5-A24A-228407027F9B}"/>
              </a:ext>
            </a:extLst>
      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606571" y="2857535"/>
            <a:ext cx="2248214" cy="643935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B76E3306-4918-41E7-2FA7-F3522EB9DBB5}"/>
              </a:ext>
            </a:extLst>
          </p:cNvPr>
          <p:cNvSpPr txBox="1"/>
          <p:nvPr/>
        </p:nvSpPr>
        <p:spPr>
          <a:xfrm>
            <a:off x="56333" y="4072803"/>
            <a:ext cx="3575871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persistência do choque de energia decorrente do conflito no Oriente Médio consolidou-se como elemento estrutural do cenário macro global, com efeitos de segunda ordem cada vez mais visíveis sobre núcleos de inflação, expectativas e função de reação dos bancos centrais. A combinação de inflação reacelerando, atividade resiliente e, em alguns casos, expectativas de inflação em deterioração reduziu materialmente o espaço para flexibilização monetária nas principais economias e colocou no radar cenários de elevação de juros para alguns Banco Centrais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20E14C6A-7210-D20F-0B4E-A6CAD296AA24}"/>
              </a:ext>
            </a:extLst>
          </p:cNvPr>
          <p:cNvSpPr txBox="1"/>
          <p:nvPr/>
        </p:nvSpPr>
        <p:spPr>
          <a:xfrm>
            <a:off x="56331" y="6102463"/>
            <a:ext cx="357587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Estados Unidos, a combinação de atividade resiliente, mercado de trabalho mais firme do que o esperado e inflação elevada reduziu a urgência por cortes e reforçou a percepção de que a convergência da inflação exigirá juros restritivos por mais tempo. Portanto, a inflação segue como principal preocupação, com PCE (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núcleo apurado em 3,3% a.a. – maior nível desde a pandemia excluindo-se 2021-2023. .</a:t>
            </a:r>
          </a:p>
        </p:txBody>
      </p:sp>
      <p:sp>
        <p:nvSpPr>
          <p:cNvPr id="211" name="CaixaDeTexto 210">
            <a:extLst>
              <a:ext uri="{FF2B5EF4-FFF2-40B4-BE49-F238E27FC236}">
                <a16:creationId xmlns:a16="http://schemas.microsoft.com/office/drawing/2014/main" id="{A9983F80-5969-4D8E-ED86-207B6CEF7F0A}"/>
              </a:ext>
            </a:extLst>
          </p:cNvPr>
          <p:cNvSpPr txBox="1"/>
          <p:nvPr/>
        </p:nvSpPr>
        <p:spPr>
          <a:xfrm>
            <a:off x="56331" y="7779649"/>
            <a:ext cx="357587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Área do Euro, o quadro de estagflação leve se consolidou, com atividade enfraquecendo enquanto a inflação reacelerou de forma disseminada. O PMI (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Managers Index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composto permaneceu em território contracionista pelo segundo mês consecutivo em maio, enquanto a inflação cheia acelerou. O destaque negativo foi a inflação de serviços, que avançou de 3,0% para 3,5% a.a., sinalizando que as pressões começam a se disseminar além da energia</a:t>
            </a:r>
          </a:p>
        </p:txBody>
      </p:sp>
      <p:sp>
        <p:nvSpPr>
          <p:cNvPr id="213" name="CaixaDeTexto 212">
            <a:extLst>
              <a:ext uri="{FF2B5EF4-FFF2-40B4-BE49-F238E27FC236}">
                <a16:creationId xmlns:a16="http://schemas.microsoft.com/office/drawing/2014/main" id="{D7EB6E3C-71EB-DE07-0CBA-32B2820A73A9}"/>
              </a:ext>
            </a:extLst>
          </p:cNvPr>
          <p:cNvSpPr txBox="1"/>
          <p:nvPr/>
        </p:nvSpPr>
        <p:spPr>
          <a:xfrm>
            <a:off x="3778250" y="4096180"/>
            <a:ext cx="364926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China, a recuperação cíclica perdeu tração na margem, mas o crescimento permanece sustentado por investimento industrial, exportações e setores ligados à IA. Os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PMIs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maio seguem em território expansionista em ambos os setores, com o de serviços acelerando para máxima de três meses. A composição do crescimento permanece concentrada em segmentos específicos, como IA, semicondutores e equipamentos para data centers, enquanto consumo doméstico e setor imobiliário continuam atuando como vetores de contenção</a:t>
            </a:r>
          </a:p>
        </p:txBody>
      </p:sp>
      <p:sp>
        <p:nvSpPr>
          <p:cNvPr id="226" name="CaixaDeTexto 225">
            <a:extLst>
              <a:ext uri="{FF2B5EF4-FFF2-40B4-BE49-F238E27FC236}">
                <a16:creationId xmlns:a16="http://schemas.microsoft.com/office/drawing/2014/main" id="{01EE5922-607B-1120-023A-9770E793335B}"/>
              </a:ext>
            </a:extLst>
          </p:cNvPr>
          <p:cNvSpPr txBox="1"/>
          <p:nvPr/>
        </p:nvSpPr>
        <p:spPr>
          <a:xfrm>
            <a:off x="3782530" y="6107566"/>
            <a:ext cx="3649266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Brasil, o cenário para a inflação já era desconfortável antes do choque externo, refletindo a ausência de hiato negativo e desancoragem persistente das expectativas. O PIB do 1T26 cresceu 1,1% t/t, com recuperação disseminada da absorção doméstica e divergindo do diagnóstico de desaceleração mantido pelo Copom. O mercado de trabalho segue com a taxa de desemprego na mínima histórica em 5,4% s.a., com salários reais crescendo acima da produtividade</a:t>
            </a:r>
          </a:p>
        </p:txBody>
      </p:sp>
      <p:sp>
        <p:nvSpPr>
          <p:cNvPr id="229" name="CaixaDeTexto 228">
            <a:extLst>
              <a:ext uri="{FF2B5EF4-FFF2-40B4-BE49-F238E27FC236}">
                <a16:creationId xmlns:a16="http://schemas.microsoft.com/office/drawing/2014/main" id="{6D1455E0-2E60-72A7-E4DC-E71A2CE25EBA}"/>
              </a:ext>
            </a:extLst>
          </p:cNvPr>
          <p:cNvSpPr txBox="1"/>
          <p:nvPr/>
        </p:nvSpPr>
        <p:spPr>
          <a:xfrm>
            <a:off x="3778250" y="7779649"/>
            <a:ext cx="36492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inflação, o IPCA-15 de maio acumulou 4,6% em 12 meses, ultrapassando o teto da meta, com aceleração disseminada dos núcleos, evidenciando contaminação da inflação subjacente pelo choque de oferta vindo do exterior.</a:t>
            </a:r>
          </a:p>
        </p:txBody>
      </p:sp>
      <p:sp>
        <p:nvSpPr>
          <p:cNvPr id="231" name="CaixaDeTexto 230">
            <a:extLst>
              <a:ext uri="{FF2B5EF4-FFF2-40B4-BE49-F238E27FC236}">
                <a16:creationId xmlns:a16="http://schemas.microsoft.com/office/drawing/2014/main" id="{15662551-9CBA-A3CC-75DC-0E96B0D26404}"/>
              </a:ext>
            </a:extLst>
          </p:cNvPr>
          <p:cNvSpPr txBox="1"/>
          <p:nvPr/>
        </p:nvSpPr>
        <p:spPr>
          <a:xfrm>
            <a:off x="3780952" y="8743597"/>
            <a:ext cx="364926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política monetária, o reconhecimento explícito pelo Banco Central de que parte da “gordura” acumulada do ciclo de aperto já foi consumida pelo choque externo marca uma inflexão relevante na comunicação. Assim, a expectativa é de um corte adicional de 25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reunião de junho, levando a Selic a 14,25%, acompanhado de linguagem sugerindo pausa do ciclo.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577850"/>
          </a:xfrm>
          <a:custGeom>
            <a:avLst/>
            <a:gdLst/>
            <a:ahLst/>
            <a:cxnLst/>
            <a:rect l="l" t="t" r="r" b="b"/>
            <a:pathLst>
              <a:path w="7560309" h="577850">
                <a:moveTo>
                  <a:pt x="0" y="577608"/>
                </a:moveTo>
                <a:lnTo>
                  <a:pt x="7560005" y="577608"/>
                </a:lnTo>
                <a:lnTo>
                  <a:pt x="7560005" y="0"/>
                </a:lnTo>
                <a:lnTo>
                  <a:pt x="0" y="0"/>
                </a:lnTo>
                <a:lnTo>
                  <a:pt x="0" y="577608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14" noProof="0" dirty="0">
                <a:solidFill>
                  <a:srgbClr val="FF8E0D"/>
                </a:solidFill>
                <a:latin typeface="Arial"/>
                <a:cs typeface="Arial"/>
              </a:rPr>
              <a:t>FIPECqPREV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-12700" y="204877"/>
            <a:ext cx="7585709" cy="193040"/>
            <a:chOff x="-12700" y="204877"/>
            <a:chExt cx="7585709" cy="193040"/>
          </a:xfrm>
        </p:grpSpPr>
        <p:sp>
          <p:nvSpPr>
            <p:cNvPr id="5" name="object 5"/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7429930" y="217577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429930" y="273403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7429930" y="329225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9930" y="385051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07188" y="203902"/>
            <a:ext cx="1421268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610603" y="131345"/>
            <a:ext cx="1958975" cy="353695"/>
            <a:chOff x="5610603" y="131345"/>
            <a:chExt cx="1958975" cy="353695"/>
          </a:xfrm>
        </p:grpSpPr>
        <p:sp>
          <p:nvSpPr>
            <p:cNvPr id="15" name="object 15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8596" y="297511"/>
              <a:ext cx="95250" cy="9525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0" y="10151300"/>
            <a:ext cx="7560309" cy="541020"/>
            <a:chOff x="0" y="10151300"/>
            <a:chExt cx="7560309" cy="541020"/>
          </a:xfrm>
        </p:grpSpPr>
        <p:sp>
          <p:nvSpPr>
            <p:cNvPr id="18" name="object 18"/>
            <p:cNvSpPr/>
            <p:nvPr/>
          </p:nvSpPr>
          <p:spPr>
            <a:xfrm>
              <a:off x="0" y="10151300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238157" y="3086515"/>
            <a:ext cx="7123409" cy="45719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2" name="object 22"/>
          <p:cNvSpPr txBox="1"/>
          <p:nvPr/>
        </p:nvSpPr>
        <p:spPr>
          <a:xfrm>
            <a:off x="215826" y="822648"/>
            <a:ext cx="731500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pt-BR" sz="120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seguir, apresentamos o desempenho dos principais índices financeiros no mês e no acumulado do ano :</a:t>
            </a:r>
          </a:p>
        </p:txBody>
      </p:sp>
      <p:sp>
        <p:nvSpPr>
          <p:cNvPr id="109" name="object 109"/>
          <p:cNvSpPr txBox="1"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="1" spc="-82" baseline="2923" noProof="0" dirty="0">
              <a:solidFill>
                <a:srgbClr val="000000"/>
              </a:solidFill>
              <a:latin typeface="Roboto Cn"/>
            </a:endParaRPr>
          </a:p>
          <a:p>
            <a:pPr>
              <a:lnSpc>
                <a:spcPts val="1140"/>
              </a:lnSpc>
              <a:tabLst>
                <a:tab pos="3597910" algn="l"/>
              </a:tabLst>
            </a:pP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110" name="object 1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lang="pt-BR" spc="-10" noProof="0" dirty="0"/>
              <a:t>fipecq.org.br</a:t>
            </a:r>
          </a:p>
        </p:txBody>
      </p:sp>
      <p:sp>
        <p:nvSpPr>
          <p:cNvPr id="111" name="object 111"/>
          <p:cNvSpPr txBox="1">
            <a:spLocks noGrp="1"/>
          </p:cNvSpPr>
          <p:nvPr>
            <p:ph type="sldNum" sz="quarter" idx="7"/>
          </p:nvPr>
        </p:nvSpPr>
        <p:spPr>
          <a:xfrm>
            <a:off x="7034670" y="10337036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2</a:t>
            </a:fld>
            <a:endParaRPr lang="pt-BR" spc="-50" noProof="0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905"/>
            <a:ext cx="476316" cy="25721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500" y="137151"/>
            <a:ext cx="234579" cy="320717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05F770D7-7EAF-CE06-E3B4-7E45E5FB9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5" y="10151300"/>
            <a:ext cx="1657581" cy="514422"/>
          </a:xfrm>
          <a:prstGeom prst="rect">
            <a:avLst/>
          </a:prstGeom>
        </p:spPr>
      </p:pic>
      <p:pic>
        <p:nvPicPr>
          <p:cNvPr id="27" name="Imagem 26" descr="Logotipo&#10;&#10;O conteúdo gerado por IA pode estar incorreto.">
            <a:extLst>
              <a:ext uri="{FF2B5EF4-FFF2-40B4-BE49-F238E27FC236}">
                <a16:creationId xmlns:a16="http://schemas.microsoft.com/office/drawing/2014/main" id="{940F323D-9B8E-9ABF-9BF1-C9F6FCE02C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B8322CFA-F7F5-F3F6-B151-9B4E400DD308}"/>
              </a:ext>
            </a:extLst>
          </p:cNvPr>
          <p:cNvSpPr txBox="1"/>
          <p:nvPr/>
        </p:nvSpPr>
        <p:spPr>
          <a:xfrm>
            <a:off x="129663" y="2786209"/>
            <a:ext cx="381810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lang="pt-BR" sz="1500" spc="-6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BALANÇO FIPECqPREV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39306DA-C5DE-0020-0334-3145ED7E909B}"/>
              </a:ext>
            </a:extLst>
          </p:cNvPr>
          <p:cNvSpPr txBox="1"/>
          <p:nvPr/>
        </p:nvSpPr>
        <p:spPr>
          <a:xfrm>
            <a:off x="129663" y="4280020"/>
            <a:ext cx="73746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30"/>
              </a:spcBef>
              <a:tabLst>
                <a:tab pos="6130290" algn="l"/>
              </a:tabLst>
            </a:pPr>
            <a:r>
              <a:rPr lang="pt-BR" sz="1200" spc="-65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RESULTADO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DO </a:t>
            </a:r>
            <a:r>
              <a:rPr lang="pt-BR" sz="1200" spc="-1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PLANO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-55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-45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PREVIDÊNCIA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-5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COMPLEMENTAR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–</a:t>
            </a:r>
            <a:r>
              <a:rPr lang="pt-BR" sz="120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-1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FIPECqPREV</a:t>
            </a:r>
            <a:r>
              <a:rPr lang="pt-BR" sz="1200" spc="-1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                                    </a:t>
            </a:r>
            <a:r>
              <a:rPr lang="pt-BR" sz="1200" spc="-25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(EM</a:t>
            </a:r>
            <a:r>
              <a:rPr lang="pt-BR" sz="1200" spc="-5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200" spc="-30" noProof="0" dirty="0">
                <a:solidFill>
                  <a:srgbClr val="FF8F0D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REAIS)</a:t>
            </a:r>
            <a:endParaRPr lang="pt-BR" sz="1200" noProof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4" name="table">
            <a:extLst>
              <a:ext uri="{FF2B5EF4-FFF2-40B4-BE49-F238E27FC236}">
                <a16:creationId xmlns:a16="http://schemas.microsoft.com/office/drawing/2014/main" id="{5B9432FA-D893-BF3A-363B-66421D48DA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67" y="1250328"/>
            <a:ext cx="7164839" cy="1048372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363500F4-AAFA-0DBB-629D-3E709641B9A9}"/>
              </a:ext>
            </a:extLst>
          </p:cNvPr>
          <p:cNvSpPr txBox="1"/>
          <p:nvPr/>
        </p:nvSpPr>
        <p:spPr>
          <a:xfrm>
            <a:off x="107530" y="3292038"/>
            <a:ext cx="72540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resultado apurado em junho de 2026, o Plano FIPECqPREV registrou um superávit acumulado de R$ 2,917 milhões, refletindo uma variação de -0,54% em relação ao montante de R$ 2,933 milhões observado no mês anterior, conforme demonstrado no balancete do plano apresentado a seguir:</a:t>
            </a:r>
          </a:p>
          <a:p>
            <a:pPr algn="just" rtl="0"/>
            <a:endParaRPr lang="pt-BR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/>
            <a:endParaRPr lang="pt-BR" sz="1300" dirty="0">
              <a:solidFill>
                <a:schemeClr val="tx1">
                  <a:lumMod val="65000"/>
                  <a:lumOff val="35000"/>
                </a:schemeClr>
              </a:solidFill>
              <a:latin typeface="Segoe UI Variable Display" pitchFamily="2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30AB88EF-3F94-FBFC-0900-B505462E0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959" y="4637331"/>
            <a:ext cx="7254036" cy="26249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577850"/>
          </a:xfrm>
          <a:custGeom>
            <a:avLst/>
            <a:gdLst/>
            <a:ahLst/>
            <a:cxnLst/>
            <a:rect l="l" t="t" r="r" b="b"/>
            <a:pathLst>
              <a:path w="7560309" h="577850">
                <a:moveTo>
                  <a:pt x="0" y="577608"/>
                </a:moveTo>
                <a:lnTo>
                  <a:pt x="7560005" y="577608"/>
                </a:lnTo>
                <a:lnTo>
                  <a:pt x="7560005" y="0"/>
                </a:lnTo>
                <a:lnTo>
                  <a:pt x="0" y="0"/>
                </a:lnTo>
                <a:lnTo>
                  <a:pt x="0" y="577608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14" noProof="0" dirty="0">
                <a:solidFill>
                  <a:srgbClr val="FF8E0D"/>
                </a:solidFill>
                <a:latin typeface="Arial"/>
                <a:cs typeface="Arial"/>
              </a:rPr>
              <a:t>FIPECqPREV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-12700" y="204877"/>
            <a:ext cx="7585709" cy="193040"/>
            <a:chOff x="-12700" y="204877"/>
            <a:chExt cx="7585709" cy="193040"/>
          </a:xfrm>
        </p:grpSpPr>
        <p:sp>
          <p:nvSpPr>
            <p:cNvPr id="5" name="object 5"/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7429930" y="217577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429930" y="273403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7429930" y="329225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9930" y="385051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945061" y="196816"/>
            <a:ext cx="1404886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610603" y="131345"/>
            <a:ext cx="1958975" cy="353695"/>
            <a:chOff x="5610603" y="131345"/>
            <a:chExt cx="1958975" cy="353695"/>
          </a:xfrm>
        </p:grpSpPr>
        <p:sp>
          <p:nvSpPr>
            <p:cNvPr id="15" name="object 15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8596" y="297511"/>
              <a:ext cx="95250" cy="9525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0" y="10125899"/>
            <a:ext cx="7560309" cy="541020"/>
            <a:chOff x="0" y="10151300"/>
            <a:chExt cx="7560309" cy="541020"/>
          </a:xfrm>
        </p:grpSpPr>
        <p:sp>
          <p:nvSpPr>
            <p:cNvPr id="18" name="object 18"/>
            <p:cNvSpPr/>
            <p:nvPr/>
          </p:nvSpPr>
          <p:spPr>
            <a:xfrm>
              <a:off x="0" y="10151300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224733" y="947758"/>
            <a:ext cx="7022921" cy="82277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2" name="object 22"/>
          <p:cNvSpPr/>
          <p:nvPr/>
        </p:nvSpPr>
        <p:spPr>
          <a:xfrm flipV="1">
            <a:off x="228779" y="5090827"/>
            <a:ext cx="6997442" cy="60374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8" name="object 68"/>
          <p:cNvSpPr txBox="1"/>
          <p:nvPr/>
        </p:nvSpPr>
        <p:spPr>
          <a:xfrm>
            <a:off x="273134" y="5772555"/>
            <a:ext cx="7030664" cy="43986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just" rtl="0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tabela abaixo, apresentamos o detalhamento da rentabilidade da Carteira de Investimentos do FIPECqPREV, segmentada por classe de ativos, referente ao desempenho de 2026:</a:t>
            </a:r>
          </a:p>
        </p:txBody>
      </p:sp>
      <p:sp>
        <p:nvSpPr>
          <p:cNvPr id="71" name="object 7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lang="pt-BR" spc="-10" noProof="0" dirty="0"/>
              <a:t>fipecq.org.br</a:t>
            </a:r>
          </a:p>
        </p:txBody>
      </p:sp>
      <p:sp>
        <p:nvSpPr>
          <p:cNvPr id="73" name="object 73"/>
          <p:cNvSpPr txBox="1">
            <a:spLocks noGrp="1"/>
          </p:cNvSpPr>
          <p:nvPr>
            <p:ph type="sldNum" sz="quarter" idx="7"/>
          </p:nvPr>
        </p:nvSpPr>
        <p:spPr>
          <a:xfrm>
            <a:off x="7032059" y="10303574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 smtClean="0"/>
              <a:t>3</a:t>
            </a:fld>
            <a:endParaRPr lang="pt-BR" spc="-50" noProof="0" dirty="0"/>
          </a:p>
        </p:txBody>
      </p:sp>
      <p:pic>
        <p:nvPicPr>
          <p:cNvPr id="66" name="Imagem 65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905"/>
            <a:ext cx="462042" cy="257211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342" y="160319"/>
            <a:ext cx="238158" cy="257211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777CA23A-8BEB-669E-3D9C-7F339F793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15" y="10188709"/>
            <a:ext cx="1066949" cy="428685"/>
          </a:xfrm>
          <a:prstGeom prst="rect">
            <a:avLst/>
          </a:prstGeom>
        </p:spPr>
      </p:pic>
      <p:pic>
        <p:nvPicPr>
          <p:cNvPr id="26" name="Imagem 25" descr="Logotipo&#10;&#10;O conteúdo gerado por IA pode estar incorreto.">
            <a:extLst>
              <a:ext uri="{FF2B5EF4-FFF2-40B4-BE49-F238E27FC236}">
                <a16:creationId xmlns:a16="http://schemas.microsoft.com/office/drawing/2014/main" id="{B2656778-F5F9-29B5-3320-397CB0F2C1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72A3A21-3E8A-5EB5-C3E3-77F307A307CD}"/>
              </a:ext>
            </a:extLst>
          </p:cNvPr>
          <p:cNvSpPr txBox="1"/>
          <p:nvPr/>
        </p:nvSpPr>
        <p:spPr>
          <a:xfrm>
            <a:off x="133350" y="652983"/>
            <a:ext cx="763893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770255" algn="just">
              <a:lnSpc>
                <a:spcPct val="100000"/>
              </a:lnSpc>
              <a:spcBef>
                <a:spcPts val="55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RENTABILIDADE LÍQUIDA DO PLANO FIPECqPREV – JUNHO/2026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EB522C5A-7397-10AC-53A1-3784B654B58C}"/>
              </a:ext>
            </a:extLst>
          </p:cNvPr>
          <p:cNvSpPr txBox="1"/>
          <p:nvPr/>
        </p:nvSpPr>
        <p:spPr>
          <a:xfrm>
            <a:off x="184760" y="5276134"/>
            <a:ext cx="7082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770255" algn="just">
              <a:spcBef>
                <a:spcPts val="550"/>
              </a:spcBef>
            </a:pPr>
            <a:r>
              <a:rPr lang="pt-BR" sz="14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RENTABILIDADE BRUTA DA CARTEIRA DE INVESTIMENTOS DO PLANO FIPECqPREV POR SEGMENTO</a:t>
            </a:r>
          </a:p>
        </p:txBody>
      </p:sp>
      <p:sp>
        <p:nvSpPr>
          <p:cNvPr id="78" name="object 22">
            <a:extLst>
              <a:ext uri="{FF2B5EF4-FFF2-40B4-BE49-F238E27FC236}">
                <a16:creationId xmlns:a16="http://schemas.microsoft.com/office/drawing/2014/main" id="{1D981677-52F8-9973-8E87-B7A98710B89C}"/>
              </a:ext>
            </a:extLst>
          </p:cNvPr>
          <p:cNvSpPr/>
          <p:nvPr/>
        </p:nvSpPr>
        <p:spPr>
          <a:xfrm flipV="1">
            <a:off x="209114" y="9800249"/>
            <a:ext cx="7077912" cy="82537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8" name="object 74">
            <a:extLst>
              <a:ext uri="{FF2B5EF4-FFF2-40B4-BE49-F238E27FC236}">
                <a16:creationId xmlns:a16="http://schemas.microsoft.com/office/drawing/2014/main" id="{807C54FC-3FE5-91E2-B2EB-7E92A95C83E8}"/>
              </a:ext>
            </a:extLst>
          </p:cNvPr>
          <p:cNvSpPr txBox="1"/>
          <p:nvPr/>
        </p:nvSpPr>
        <p:spPr>
          <a:xfrm>
            <a:off x="187008" y="2868742"/>
            <a:ext cx="378879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+mj-lt"/>
              </a:rPr>
              <a:t>RENTABILIDADE LÍQUIDA FIPECqPREV JUNHO/2026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966CFFB-34CE-881F-53F4-E038D9EAFEAA}"/>
              </a:ext>
            </a:extLst>
          </p:cNvPr>
          <p:cNvSpPr txBox="1"/>
          <p:nvPr/>
        </p:nvSpPr>
        <p:spPr>
          <a:xfrm>
            <a:off x="3751128" y="2834113"/>
            <a:ext cx="378879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+mj-lt"/>
              </a:rPr>
              <a:t>RENTABILIDADE LÍQUIDA FIPECqPREV– 2026</a:t>
            </a:r>
          </a:p>
        </p:txBody>
      </p:sp>
      <p:sp>
        <p:nvSpPr>
          <p:cNvPr id="94" name="object 52">
            <a:extLst>
              <a:ext uri="{FF2B5EF4-FFF2-40B4-BE49-F238E27FC236}">
                <a16:creationId xmlns:a16="http://schemas.microsoft.com/office/drawing/2014/main" id="{59BB2F89-EA20-1F95-D9D8-30C3B9389D52}"/>
              </a:ext>
            </a:extLst>
          </p:cNvPr>
          <p:cNvSpPr txBox="1"/>
          <p:nvPr/>
        </p:nvSpPr>
        <p:spPr>
          <a:xfrm>
            <a:off x="6945044" y="3435070"/>
            <a:ext cx="468281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4,48%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102" name="object 50">
            <a:extLst>
              <a:ext uri="{FF2B5EF4-FFF2-40B4-BE49-F238E27FC236}">
                <a16:creationId xmlns:a16="http://schemas.microsoft.com/office/drawing/2014/main" id="{A71A5198-BED6-405C-85F8-CE58771327D3}"/>
              </a:ext>
            </a:extLst>
          </p:cNvPr>
          <p:cNvSpPr txBox="1"/>
          <p:nvPr/>
        </p:nvSpPr>
        <p:spPr>
          <a:xfrm>
            <a:off x="6939691" y="2969417"/>
            <a:ext cx="435597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4,44%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117" name="object 52">
            <a:extLst>
              <a:ext uri="{FF2B5EF4-FFF2-40B4-BE49-F238E27FC236}">
                <a16:creationId xmlns:a16="http://schemas.microsoft.com/office/drawing/2014/main" id="{DC027FA4-6760-4698-6914-11760FA8C9FA}"/>
              </a:ext>
            </a:extLst>
          </p:cNvPr>
          <p:cNvSpPr txBox="1"/>
          <p:nvPr/>
        </p:nvSpPr>
        <p:spPr>
          <a:xfrm>
            <a:off x="6932105" y="3521334"/>
            <a:ext cx="468281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5,35%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128" name="object 96">
            <a:extLst>
              <a:ext uri="{FF2B5EF4-FFF2-40B4-BE49-F238E27FC236}">
                <a16:creationId xmlns:a16="http://schemas.microsoft.com/office/drawing/2014/main" id="{935D0E6D-CA52-EB91-5977-4D3F4CFEB9DE}"/>
              </a:ext>
            </a:extLst>
          </p:cNvPr>
          <p:cNvSpPr txBox="1"/>
          <p:nvPr/>
        </p:nvSpPr>
        <p:spPr>
          <a:xfrm>
            <a:off x="269363" y="4584700"/>
            <a:ext cx="56794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Fonte: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FIPECq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Relatório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ECD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endParaRPr lang="pt-BR" sz="800" dirty="0">
              <a:latin typeface="Arial Narrow"/>
              <a:cs typeface="Arial Narrow"/>
            </a:endParaRPr>
          </a:p>
          <a:p>
            <a:pPr marL="12700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¹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Rentabilidade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deduzida</a:t>
            </a:r>
            <a:r>
              <a:rPr lang="pt-BR" sz="800" spc="6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do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custeio.</a:t>
            </a:r>
            <a:endParaRPr lang="pt-BR" sz="800" dirty="0">
              <a:latin typeface="Arial Narrow"/>
              <a:cs typeface="Arial Narrow"/>
            </a:endParaRPr>
          </a:p>
          <a:p>
            <a:pPr marL="12700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²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amostra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compreende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dados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140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60" dirty="0">
                <a:solidFill>
                  <a:srgbClr val="323031"/>
                </a:solidFill>
                <a:latin typeface="Arial Narrow"/>
                <a:cs typeface="Arial Narrow"/>
              </a:rPr>
              <a:t>EFPC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clientes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25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que,</a:t>
            </a:r>
            <a:r>
              <a:rPr lang="pt-BR" sz="800" spc="4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juntas,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totalizam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aproximadamente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R$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481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bilhões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ativos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mobiliários.</a:t>
            </a:r>
            <a:endParaRPr lang="pt-BR" sz="800" dirty="0">
              <a:latin typeface="Arial Narrow"/>
              <a:cs typeface="Arial Narrow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20C4458-1BAA-109E-B3EB-9C910498A7F2}"/>
              </a:ext>
            </a:extLst>
          </p:cNvPr>
          <p:cNvSpPr txBox="1"/>
          <p:nvPr/>
        </p:nvSpPr>
        <p:spPr>
          <a:xfrm>
            <a:off x="128639" y="983617"/>
            <a:ext cx="729846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rentabilidade líquida¹ de 0,60% do Plano FIPECqPREV, em junho de 2026, ficou abaixo da mediana das rentabilidades de 0,93%, observada entre os planos de contribuição definida (CD) da amostra² de dados da Consultoria Aditus. No mês, o desempenho do plano ficou acima da meta de rentabilidade do período, que foi de 0,49%, conforme demonstrado no gráfico a seguir: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8110422-583E-24C8-44DE-856041F40D3F}"/>
              </a:ext>
            </a:extLst>
          </p:cNvPr>
          <p:cNvSpPr txBox="1"/>
          <p:nvPr/>
        </p:nvSpPr>
        <p:spPr>
          <a:xfrm>
            <a:off x="166420" y="1898429"/>
            <a:ext cx="729846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>
              <a:buNone/>
            </a:pP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o resultado acumulado no ano, a rentabilidade líquida de 5,53% do Plano FIPECqPREV, situa-se abaixo da mediana dos planos CD, apurada em 6,29%. No ano, a rentabilidade líquida o Plano FIPECqPREV está ligeiramente abaixo da meta de rentabilidade de 5,67%, conforme a seguir:</a:t>
            </a:r>
          </a:p>
        </p:txBody>
      </p:sp>
      <p:sp>
        <p:nvSpPr>
          <p:cNvPr id="32" name="object 36">
            <a:extLst>
              <a:ext uri="{FF2B5EF4-FFF2-40B4-BE49-F238E27FC236}">
                <a16:creationId xmlns:a16="http://schemas.microsoft.com/office/drawing/2014/main" id="{D4285732-66AC-CB4B-35FE-5C6EF28DD751}"/>
              </a:ext>
            </a:extLst>
          </p:cNvPr>
          <p:cNvSpPr/>
          <p:nvPr/>
        </p:nvSpPr>
        <p:spPr>
          <a:xfrm flipV="1">
            <a:off x="1704240" y="3136900"/>
            <a:ext cx="1512122" cy="130564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91" y="0"/>
                </a:lnTo>
              </a:path>
            </a:pathLst>
          </a:custGeom>
          <a:ln w="12700">
            <a:solidFill>
              <a:srgbClr val="808285"/>
            </a:solidFill>
            <a:prstDash val="dot"/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grpSp>
        <p:nvGrpSpPr>
          <p:cNvPr id="33" name="object 35">
            <a:extLst>
              <a:ext uri="{FF2B5EF4-FFF2-40B4-BE49-F238E27FC236}">
                <a16:creationId xmlns:a16="http://schemas.microsoft.com/office/drawing/2014/main" id="{9399B1E1-72BB-127F-9396-E060CD0117B2}"/>
              </a:ext>
            </a:extLst>
          </p:cNvPr>
          <p:cNvGrpSpPr/>
          <p:nvPr/>
        </p:nvGrpSpPr>
        <p:grpSpPr>
          <a:xfrm>
            <a:off x="283466" y="3673333"/>
            <a:ext cx="3330321" cy="171450"/>
            <a:chOff x="371995" y="3615753"/>
            <a:chExt cx="3330321" cy="171450"/>
          </a:xfrm>
        </p:grpSpPr>
        <p:sp>
          <p:nvSpPr>
            <p:cNvPr id="34" name="object 36">
              <a:extLst>
                <a:ext uri="{FF2B5EF4-FFF2-40B4-BE49-F238E27FC236}">
                  <a16:creationId xmlns:a16="http://schemas.microsoft.com/office/drawing/2014/main" id="{A8157BE3-A397-7680-B9F1-278052D397CB}"/>
                </a:ext>
              </a:extLst>
            </p:cNvPr>
            <p:cNvSpPr/>
            <p:nvPr/>
          </p:nvSpPr>
          <p:spPr>
            <a:xfrm flipV="1">
              <a:off x="2093310" y="3648647"/>
              <a:ext cx="1284832" cy="45719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59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5" name="object 37">
              <a:extLst>
                <a:ext uri="{FF2B5EF4-FFF2-40B4-BE49-F238E27FC236}">
                  <a16:creationId xmlns:a16="http://schemas.microsoft.com/office/drawing/2014/main" id="{8F0F5E62-8563-4BD0-4D0D-136B01A4F64E}"/>
                </a:ext>
              </a:extLst>
            </p:cNvPr>
            <p:cNvSpPr/>
            <p:nvPr/>
          </p:nvSpPr>
          <p:spPr>
            <a:xfrm>
              <a:off x="3424241" y="3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49" y="0"/>
                  </a:lnTo>
                  <a:lnTo>
                    <a:pt x="10840" y="1859"/>
                  </a:lnTo>
                  <a:lnTo>
                    <a:pt x="12699" y="6350"/>
                  </a:lnTo>
                  <a:lnTo>
                    <a:pt x="10840" y="10840"/>
                  </a:lnTo>
                  <a:lnTo>
                    <a:pt x="6349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6" name="object 38">
              <a:extLst>
                <a:ext uri="{FF2B5EF4-FFF2-40B4-BE49-F238E27FC236}">
                  <a16:creationId xmlns:a16="http://schemas.microsoft.com/office/drawing/2014/main" id="{B57CAD47-C2D2-256B-957A-25A04924CB3A}"/>
                </a:ext>
              </a:extLst>
            </p:cNvPr>
            <p:cNvSpPr/>
            <p:nvPr/>
          </p:nvSpPr>
          <p:spPr>
            <a:xfrm>
              <a:off x="371995" y="3615753"/>
              <a:ext cx="635" cy="171450"/>
            </a:xfrm>
            <a:custGeom>
              <a:avLst/>
              <a:gdLst/>
              <a:ahLst/>
              <a:cxnLst/>
              <a:rect l="l" t="t" r="r" b="b"/>
              <a:pathLst>
                <a:path w="635" h="171450">
                  <a:moveTo>
                    <a:pt x="127" y="0"/>
                  </a:moveTo>
                  <a:lnTo>
                    <a:pt x="0" y="17145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6BDE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7" name="object 39">
              <a:extLst>
                <a:ext uri="{FF2B5EF4-FFF2-40B4-BE49-F238E27FC236}">
                  <a16:creationId xmlns:a16="http://schemas.microsoft.com/office/drawing/2014/main" id="{EF75CAEC-3654-BAF8-DB90-058D4A709EED}"/>
                </a:ext>
              </a:extLst>
            </p:cNvPr>
            <p:cNvSpPr/>
            <p:nvPr/>
          </p:nvSpPr>
          <p:spPr>
            <a:xfrm>
              <a:off x="3295916" y="3615753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38" name="object 40">
            <a:extLst>
              <a:ext uri="{FF2B5EF4-FFF2-40B4-BE49-F238E27FC236}">
                <a16:creationId xmlns:a16="http://schemas.microsoft.com/office/drawing/2014/main" id="{6AE3AE46-03DB-8E1C-0992-3BAD68C93524}"/>
              </a:ext>
            </a:extLst>
          </p:cNvPr>
          <p:cNvGrpSpPr/>
          <p:nvPr/>
        </p:nvGrpSpPr>
        <p:grpSpPr>
          <a:xfrm>
            <a:off x="3207387" y="3187162"/>
            <a:ext cx="406400" cy="171450"/>
            <a:chOff x="3315284" y="3209980"/>
            <a:chExt cx="406400" cy="171450"/>
          </a:xfrm>
        </p:grpSpPr>
        <p:sp>
          <p:nvSpPr>
            <p:cNvPr id="39" name="object 42">
              <a:extLst>
                <a:ext uri="{FF2B5EF4-FFF2-40B4-BE49-F238E27FC236}">
                  <a16:creationId xmlns:a16="http://schemas.microsoft.com/office/drawing/2014/main" id="{82669823-B448-0977-4161-0B3ABD1BA9E4}"/>
                </a:ext>
              </a:extLst>
            </p:cNvPr>
            <p:cNvSpPr/>
            <p:nvPr/>
          </p:nvSpPr>
          <p:spPr>
            <a:xfrm>
              <a:off x="3430578" y="328032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0" name="object 44">
              <a:extLst>
                <a:ext uri="{FF2B5EF4-FFF2-40B4-BE49-F238E27FC236}">
                  <a16:creationId xmlns:a16="http://schemas.microsoft.com/office/drawing/2014/main" id="{6162FB9F-C3B5-DB84-B50C-6C7F9FE72299}"/>
                </a:ext>
              </a:extLst>
            </p:cNvPr>
            <p:cNvSpPr/>
            <p:nvPr/>
          </p:nvSpPr>
          <p:spPr>
            <a:xfrm>
              <a:off x="3315284" y="3209980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41" name="object 45">
            <a:extLst>
              <a:ext uri="{FF2B5EF4-FFF2-40B4-BE49-F238E27FC236}">
                <a16:creationId xmlns:a16="http://schemas.microsoft.com/office/drawing/2014/main" id="{5EC919BC-ED90-6112-266B-2BBF501D1166}"/>
              </a:ext>
            </a:extLst>
          </p:cNvPr>
          <p:cNvGrpSpPr/>
          <p:nvPr/>
        </p:nvGrpSpPr>
        <p:grpSpPr>
          <a:xfrm>
            <a:off x="678745" y="4106283"/>
            <a:ext cx="2941091" cy="171450"/>
            <a:chOff x="786629" y="4054744"/>
            <a:chExt cx="2941091" cy="171450"/>
          </a:xfrm>
        </p:grpSpPr>
        <p:sp>
          <p:nvSpPr>
            <p:cNvPr id="42" name="object 46">
              <a:extLst>
                <a:ext uri="{FF2B5EF4-FFF2-40B4-BE49-F238E27FC236}">
                  <a16:creationId xmlns:a16="http://schemas.microsoft.com/office/drawing/2014/main" id="{5B159F63-5A24-56BB-9483-0F41F4BFFA83}"/>
                </a:ext>
              </a:extLst>
            </p:cNvPr>
            <p:cNvSpPr/>
            <p:nvPr/>
          </p:nvSpPr>
          <p:spPr>
            <a:xfrm>
              <a:off x="786629" y="4140469"/>
              <a:ext cx="2583203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3" name="object 47">
              <a:extLst>
                <a:ext uri="{FF2B5EF4-FFF2-40B4-BE49-F238E27FC236}">
                  <a16:creationId xmlns:a16="http://schemas.microsoft.com/office/drawing/2014/main" id="{CA9A770B-DCAE-B895-C96D-AC62C3ADEAFA}"/>
                </a:ext>
              </a:extLst>
            </p:cNvPr>
            <p:cNvSpPr/>
            <p:nvPr/>
          </p:nvSpPr>
          <p:spPr>
            <a:xfrm>
              <a:off x="3430578" y="412803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4" name="object 49">
              <a:extLst>
                <a:ext uri="{FF2B5EF4-FFF2-40B4-BE49-F238E27FC236}">
                  <a16:creationId xmlns:a16="http://schemas.microsoft.com/office/drawing/2014/main" id="{2E9030FA-67C7-838F-196A-BFA25C01BD86}"/>
                </a:ext>
              </a:extLst>
            </p:cNvPr>
            <p:cNvSpPr/>
            <p:nvPr/>
          </p:nvSpPr>
          <p:spPr>
            <a:xfrm>
              <a:off x="3321320" y="4054744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45" name="object 50">
            <a:extLst>
              <a:ext uri="{FF2B5EF4-FFF2-40B4-BE49-F238E27FC236}">
                <a16:creationId xmlns:a16="http://schemas.microsoft.com/office/drawing/2014/main" id="{E6F9D612-F0BA-0AD2-67C7-1651BF2440D8}"/>
              </a:ext>
            </a:extLst>
          </p:cNvPr>
          <p:cNvSpPr txBox="1"/>
          <p:nvPr/>
        </p:nvSpPr>
        <p:spPr>
          <a:xfrm>
            <a:off x="3271070" y="3176089"/>
            <a:ext cx="3517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0,60%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46" name="object 52">
            <a:extLst>
              <a:ext uri="{FF2B5EF4-FFF2-40B4-BE49-F238E27FC236}">
                <a16:creationId xmlns:a16="http://schemas.microsoft.com/office/drawing/2014/main" id="{AC978F3F-05E5-0405-1165-4736AABB5C45}"/>
              </a:ext>
            </a:extLst>
          </p:cNvPr>
          <p:cNvSpPr txBox="1"/>
          <p:nvPr/>
        </p:nvSpPr>
        <p:spPr>
          <a:xfrm>
            <a:off x="3269951" y="3673251"/>
            <a:ext cx="3498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>
                <a:solidFill>
                  <a:srgbClr val="FFFFFF"/>
                </a:solidFill>
                <a:latin typeface="Sego UI"/>
                <a:cs typeface="Gill Sans MT"/>
              </a:rPr>
              <a:t>0,93%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47" name="object 53">
            <a:extLst>
              <a:ext uri="{FF2B5EF4-FFF2-40B4-BE49-F238E27FC236}">
                <a16:creationId xmlns:a16="http://schemas.microsoft.com/office/drawing/2014/main" id="{D425987A-CBE1-3D85-F0A7-001D4B0B3E04}"/>
              </a:ext>
            </a:extLst>
          </p:cNvPr>
          <p:cNvSpPr txBox="1"/>
          <p:nvPr/>
        </p:nvSpPr>
        <p:spPr>
          <a:xfrm>
            <a:off x="3280308" y="4104937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0,49</a:t>
            </a:r>
            <a:r>
              <a:rPr lang="pt-BR" sz="950" b="1" spc="-10" dirty="0">
                <a:solidFill>
                  <a:srgbClr val="FFFFFF"/>
                </a:solidFill>
                <a:latin typeface="Gill Sans MT"/>
                <a:cs typeface="Gill Sans MT"/>
              </a:rPr>
              <a:t>%</a:t>
            </a:r>
            <a:endParaRPr lang="pt-BR" sz="950" dirty="0">
              <a:latin typeface="Gill Sans MT"/>
              <a:cs typeface="Gill Sans MT"/>
            </a:endParaRPr>
          </a:p>
        </p:txBody>
      </p:sp>
      <p:grpSp>
        <p:nvGrpSpPr>
          <p:cNvPr id="48" name="object 35">
            <a:extLst>
              <a:ext uri="{FF2B5EF4-FFF2-40B4-BE49-F238E27FC236}">
                <a16:creationId xmlns:a16="http://schemas.microsoft.com/office/drawing/2014/main" id="{B343E55A-4885-013C-312E-1DD720AC7353}"/>
              </a:ext>
            </a:extLst>
          </p:cNvPr>
          <p:cNvGrpSpPr/>
          <p:nvPr/>
        </p:nvGrpSpPr>
        <p:grpSpPr>
          <a:xfrm>
            <a:off x="3960801" y="3689081"/>
            <a:ext cx="3340906" cy="200432"/>
            <a:chOff x="371995" y="3615753"/>
            <a:chExt cx="3340906" cy="200432"/>
          </a:xfrm>
        </p:grpSpPr>
        <p:sp>
          <p:nvSpPr>
            <p:cNvPr id="49" name="object 36">
              <a:extLst>
                <a:ext uri="{FF2B5EF4-FFF2-40B4-BE49-F238E27FC236}">
                  <a16:creationId xmlns:a16="http://schemas.microsoft.com/office/drawing/2014/main" id="{29336362-8F72-3274-21E3-C2F0FE58A0E9}"/>
                </a:ext>
              </a:extLst>
            </p:cNvPr>
            <p:cNvSpPr/>
            <p:nvPr/>
          </p:nvSpPr>
          <p:spPr>
            <a:xfrm flipV="1">
              <a:off x="2224161" y="3665759"/>
              <a:ext cx="1162396" cy="45719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59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0" name="object 37">
              <a:extLst>
                <a:ext uri="{FF2B5EF4-FFF2-40B4-BE49-F238E27FC236}">
                  <a16:creationId xmlns:a16="http://schemas.microsoft.com/office/drawing/2014/main" id="{8E8C033A-0196-5912-3F9D-89E8C7BEF048}"/>
                </a:ext>
              </a:extLst>
            </p:cNvPr>
            <p:cNvSpPr/>
            <p:nvPr/>
          </p:nvSpPr>
          <p:spPr>
            <a:xfrm>
              <a:off x="3424241" y="3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49" y="0"/>
                  </a:lnTo>
                  <a:lnTo>
                    <a:pt x="10840" y="1859"/>
                  </a:lnTo>
                  <a:lnTo>
                    <a:pt x="12699" y="6350"/>
                  </a:lnTo>
                  <a:lnTo>
                    <a:pt x="10840" y="10840"/>
                  </a:lnTo>
                  <a:lnTo>
                    <a:pt x="6349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1" name="object 38">
              <a:extLst>
                <a:ext uri="{FF2B5EF4-FFF2-40B4-BE49-F238E27FC236}">
                  <a16:creationId xmlns:a16="http://schemas.microsoft.com/office/drawing/2014/main" id="{0C5B96F4-5212-43D1-9D10-F22866938952}"/>
                </a:ext>
              </a:extLst>
            </p:cNvPr>
            <p:cNvSpPr/>
            <p:nvPr/>
          </p:nvSpPr>
          <p:spPr>
            <a:xfrm>
              <a:off x="371995" y="3615753"/>
              <a:ext cx="635" cy="171450"/>
            </a:xfrm>
            <a:custGeom>
              <a:avLst/>
              <a:gdLst/>
              <a:ahLst/>
              <a:cxnLst/>
              <a:rect l="l" t="t" r="r" b="b"/>
              <a:pathLst>
                <a:path w="635" h="171450">
                  <a:moveTo>
                    <a:pt x="127" y="0"/>
                  </a:moveTo>
                  <a:lnTo>
                    <a:pt x="0" y="17145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6BDE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2" name="object 39">
              <a:extLst>
                <a:ext uri="{FF2B5EF4-FFF2-40B4-BE49-F238E27FC236}">
                  <a16:creationId xmlns:a16="http://schemas.microsoft.com/office/drawing/2014/main" id="{91E45DDB-ADCD-07C3-AA32-5A837C27C503}"/>
                </a:ext>
              </a:extLst>
            </p:cNvPr>
            <p:cNvSpPr/>
            <p:nvPr/>
          </p:nvSpPr>
          <p:spPr>
            <a:xfrm>
              <a:off x="3297428" y="3636185"/>
              <a:ext cx="415473" cy="18000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53" name="object 45">
            <a:extLst>
              <a:ext uri="{FF2B5EF4-FFF2-40B4-BE49-F238E27FC236}">
                <a16:creationId xmlns:a16="http://schemas.microsoft.com/office/drawing/2014/main" id="{41C3EA88-1F7B-54AD-69AF-87FC98CE7639}"/>
              </a:ext>
            </a:extLst>
          </p:cNvPr>
          <p:cNvGrpSpPr/>
          <p:nvPr/>
        </p:nvGrpSpPr>
        <p:grpSpPr>
          <a:xfrm>
            <a:off x="4320887" y="4147012"/>
            <a:ext cx="2976283" cy="171450"/>
            <a:chOff x="751436" y="4079725"/>
            <a:chExt cx="2976283" cy="171450"/>
          </a:xfrm>
        </p:grpSpPr>
        <p:sp>
          <p:nvSpPr>
            <p:cNvPr id="54" name="object 46">
              <a:extLst>
                <a:ext uri="{FF2B5EF4-FFF2-40B4-BE49-F238E27FC236}">
                  <a16:creationId xmlns:a16="http://schemas.microsoft.com/office/drawing/2014/main" id="{3FEB4A81-6E0C-EC17-9DE9-AC48CB82DF72}"/>
                </a:ext>
              </a:extLst>
            </p:cNvPr>
            <p:cNvSpPr/>
            <p:nvPr/>
          </p:nvSpPr>
          <p:spPr>
            <a:xfrm>
              <a:off x="751436" y="4179034"/>
              <a:ext cx="2583203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5" name="object 47">
              <a:extLst>
                <a:ext uri="{FF2B5EF4-FFF2-40B4-BE49-F238E27FC236}">
                  <a16:creationId xmlns:a16="http://schemas.microsoft.com/office/drawing/2014/main" id="{617195E9-24AF-1F9C-46E3-018A09874C49}"/>
                </a:ext>
              </a:extLst>
            </p:cNvPr>
            <p:cNvSpPr/>
            <p:nvPr/>
          </p:nvSpPr>
          <p:spPr>
            <a:xfrm>
              <a:off x="3430578" y="412803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6" name="object 49">
              <a:extLst>
                <a:ext uri="{FF2B5EF4-FFF2-40B4-BE49-F238E27FC236}">
                  <a16:creationId xmlns:a16="http://schemas.microsoft.com/office/drawing/2014/main" id="{C745E741-322B-15CA-21E9-2BA64E80AAB8}"/>
                </a:ext>
              </a:extLst>
            </p:cNvPr>
            <p:cNvSpPr/>
            <p:nvPr/>
          </p:nvSpPr>
          <p:spPr>
            <a:xfrm>
              <a:off x="3321319" y="4079725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57" name="object 52">
            <a:extLst>
              <a:ext uri="{FF2B5EF4-FFF2-40B4-BE49-F238E27FC236}">
                <a16:creationId xmlns:a16="http://schemas.microsoft.com/office/drawing/2014/main" id="{48AE15EC-9D5C-3D88-F347-3E41E3089A29}"/>
              </a:ext>
            </a:extLst>
          </p:cNvPr>
          <p:cNvSpPr txBox="1"/>
          <p:nvPr/>
        </p:nvSpPr>
        <p:spPr>
          <a:xfrm>
            <a:off x="6956000" y="3712026"/>
            <a:ext cx="468281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6,29%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58" name="object 53">
            <a:extLst>
              <a:ext uri="{FF2B5EF4-FFF2-40B4-BE49-F238E27FC236}">
                <a16:creationId xmlns:a16="http://schemas.microsoft.com/office/drawing/2014/main" id="{6C371D63-5700-0496-BF60-49A1A040C67B}"/>
              </a:ext>
            </a:extLst>
          </p:cNvPr>
          <p:cNvSpPr txBox="1"/>
          <p:nvPr/>
        </p:nvSpPr>
        <p:spPr>
          <a:xfrm>
            <a:off x="6950134" y="4150924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5,67</a:t>
            </a:r>
            <a:r>
              <a:rPr lang="pt-BR" sz="950" b="1" spc="-10" dirty="0">
                <a:solidFill>
                  <a:srgbClr val="FFFFFF"/>
                </a:solidFill>
                <a:latin typeface="Gill Sans MT"/>
                <a:cs typeface="Gill Sans MT"/>
              </a:rPr>
              <a:t>%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59" name="object 36">
            <a:extLst>
              <a:ext uri="{FF2B5EF4-FFF2-40B4-BE49-F238E27FC236}">
                <a16:creationId xmlns:a16="http://schemas.microsoft.com/office/drawing/2014/main" id="{53F98F2D-5D7E-7F5D-C2D1-577E0EA912A0}"/>
              </a:ext>
            </a:extLst>
          </p:cNvPr>
          <p:cNvSpPr/>
          <p:nvPr/>
        </p:nvSpPr>
        <p:spPr>
          <a:xfrm flipV="1">
            <a:off x="5812967" y="3189421"/>
            <a:ext cx="1080000" cy="84728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91" y="0"/>
                </a:lnTo>
              </a:path>
            </a:pathLst>
          </a:custGeom>
          <a:ln w="12700">
            <a:solidFill>
              <a:srgbClr val="808285"/>
            </a:solidFill>
            <a:prstDash val="dot"/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0" name="object 39">
            <a:extLst>
              <a:ext uri="{FF2B5EF4-FFF2-40B4-BE49-F238E27FC236}">
                <a16:creationId xmlns:a16="http://schemas.microsoft.com/office/drawing/2014/main" id="{8490FC18-E2FA-3976-7F9E-1E18DF1D2E04}"/>
              </a:ext>
            </a:extLst>
          </p:cNvPr>
          <p:cNvSpPr/>
          <p:nvPr/>
        </p:nvSpPr>
        <p:spPr>
          <a:xfrm>
            <a:off x="6886234" y="3188141"/>
            <a:ext cx="415473" cy="180000"/>
          </a:xfrm>
          <a:custGeom>
            <a:avLst/>
            <a:gdLst/>
            <a:ahLst/>
            <a:cxnLst/>
            <a:rect l="l" t="t" r="r" b="b"/>
            <a:pathLst>
              <a:path w="406400" h="171450">
                <a:moveTo>
                  <a:pt x="406209" y="0"/>
                </a:moveTo>
                <a:lnTo>
                  <a:pt x="46240" y="0"/>
                </a:lnTo>
                <a:lnTo>
                  <a:pt x="46240" y="40005"/>
                </a:lnTo>
                <a:lnTo>
                  <a:pt x="0" y="80022"/>
                </a:lnTo>
                <a:lnTo>
                  <a:pt x="46240" y="125679"/>
                </a:lnTo>
                <a:lnTo>
                  <a:pt x="46240" y="171450"/>
                </a:lnTo>
                <a:lnTo>
                  <a:pt x="406209" y="171450"/>
                </a:lnTo>
                <a:lnTo>
                  <a:pt x="406209" y="0"/>
                </a:lnTo>
                <a:close/>
              </a:path>
            </a:pathLst>
          </a:custGeom>
          <a:solidFill>
            <a:srgbClr val="323031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1" name="object 50">
            <a:extLst>
              <a:ext uri="{FF2B5EF4-FFF2-40B4-BE49-F238E27FC236}">
                <a16:creationId xmlns:a16="http://schemas.microsoft.com/office/drawing/2014/main" id="{A65313C6-2D63-EF74-5D13-27864347B6E8}"/>
              </a:ext>
            </a:extLst>
          </p:cNvPr>
          <p:cNvSpPr txBox="1"/>
          <p:nvPr/>
        </p:nvSpPr>
        <p:spPr>
          <a:xfrm>
            <a:off x="6949768" y="3189421"/>
            <a:ext cx="435597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5,53%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63" name="object 43">
            <a:extLst>
              <a:ext uri="{FF2B5EF4-FFF2-40B4-BE49-F238E27FC236}">
                <a16:creationId xmlns:a16="http://schemas.microsoft.com/office/drawing/2014/main" id="{0445FAB2-F8FD-9E68-9DEF-D73ED39F82FC}"/>
              </a:ext>
            </a:extLst>
          </p:cNvPr>
          <p:cNvSpPr/>
          <p:nvPr/>
        </p:nvSpPr>
        <p:spPr>
          <a:xfrm>
            <a:off x="248079" y="3174808"/>
            <a:ext cx="1728000" cy="180000"/>
          </a:xfrm>
          <a:custGeom>
            <a:avLst/>
            <a:gdLst/>
            <a:ahLst/>
            <a:cxnLst/>
            <a:rect l="l" t="t" r="r" b="b"/>
            <a:pathLst>
              <a:path w="2924175" h="171450">
                <a:moveTo>
                  <a:pt x="2923794" y="0"/>
                </a:moveTo>
                <a:lnTo>
                  <a:pt x="0" y="0"/>
                </a:lnTo>
                <a:lnTo>
                  <a:pt x="0" y="171450"/>
                </a:lnTo>
                <a:lnTo>
                  <a:pt x="2923794" y="171450"/>
                </a:lnTo>
                <a:lnTo>
                  <a:pt x="2923794" y="0"/>
                </a:lnTo>
                <a:close/>
              </a:path>
            </a:pathLst>
          </a:custGeom>
          <a:solidFill>
            <a:srgbClr val="32374B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4" name="object 71">
            <a:extLst>
              <a:ext uri="{FF2B5EF4-FFF2-40B4-BE49-F238E27FC236}">
                <a16:creationId xmlns:a16="http://schemas.microsoft.com/office/drawing/2014/main" id="{7CA413EE-C9CC-79A3-6DCD-EEEA58F78A19}"/>
              </a:ext>
            </a:extLst>
          </p:cNvPr>
          <p:cNvSpPr/>
          <p:nvPr/>
        </p:nvSpPr>
        <p:spPr>
          <a:xfrm>
            <a:off x="261937" y="3667937"/>
            <a:ext cx="2366774" cy="171450"/>
          </a:xfrm>
          <a:custGeom>
            <a:avLst/>
            <a:gdLst/>
            <a:ahLst/>
            <a:cxnLst/>
            <a:rect l="l" t="t" r="r" b="b"/>
            <a:pathLst>
              <a:path w="2792095" h="171450">
                <a:moveTo>
                  <a:pt x="2791802" y="0"/>
                </a:moveTo>
                <a:lnTo>
                  <a:pt x="0" y="0"/>
                </a:lnTo>
                <a:lnTo>
                  <a:pt x="0" y="171450"/>
                </a:lnTo>
                <a:lnTo>
                  <a:pt x="2791802" y="171450"/>
                </a:lnTo>
                <a:lnTo>
                  <a:pt x="2791802" y="0"/>
                </a:lnTo>
                <a:close/>
              </a:path>
            </a:pathLst>
          </a:custGeom>
          <a:solidFill>
            <a:srgbClr val="FFD5BA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5" name="object 48">
            <a:extLst>
              <a:ext uri="{FF2B5EF4-FFF2-40B4-BE49-F238E27FC236}">
                <a16:creationId xmlns:a16="http://schemas.microsoft.com/office/drawing/2014/main" id="{FEFFD6B4-7CBE-1721-B55E-D1886848ED11}"/>
              </a:ext>
            </a:extLst>
          </p:cNvPr>
          <p:cNvSpPr/>
          <p:nvPr/>
        </p:nvSpPr>
        <p:spPr>
          <a:xfrm>
            <a:off x="247661" y="4100842"/>
            <a:ext cx="1454420" cy="191198"/>
          </a:xfrm>
          <a:custGeom>
            <a:avLst/>
            <a:gdLst/>
            <a:ahLst/>
            <a:cxnLst/>
            <a:rect l="l" t="t" r="r" b="b"/>
            <a:pathLst>
              <a:path w="1530985" h="171450">
                <a:moveTo>
                  <a:pt x="1530477" y="0"/>
                </a:moveTo>
                <a:lnTo>
                  <a:pt x="0" y="0"/>
                </a:lnTo>
                <a:lnTo>
                  <a:pt x="0" y="171449"/>
                </a:lnTo>
                <a:lnTo>
                  <a:pt x="1530477" y="171449"/>
                </a:lnTo>
                <a:lnTo>
                  <a:pt x="1530477" y="0"/>
                </a:lnTo>
                <a:close/>
              </a:path>
            </a:pathLst>
          </a:custGeom>
          <a:solidFill>
            <a:srgbClr val="FF8E0D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9" name="object 43">
            <a:extLst>
              <a:ext uri="{FF2B5EF4-FFF2-40B4-BE49-F238E27FC236}">
                <a16:creationId xmlns:a16="http://schemas.microsoft.com/office/drawing/2014/main" id="{9B9D15E1-7472-D039-D0FB-E28D32E3FF83}"/>
              </a:ext>
            </a:extLst>
          </p:cNvPr>
          <p:cNvSpPr/>
          <p:nvPr/>
        </p:nvSpPr>
        <p:spPr>
          <a:xfrm>
            <a:off x="3940155" y="3184807"/>
            <a:ext cx="2016000" cy="178701"/>
          </a:xfrm>
          <a:custGeom>
            <a:avLst/>
            <a:gdLst/>
            <a:ahLst/>
            <a:cxnLst/>
            <a:rect l="l" t="t" r="r" b="b"/>
            <a:pathLst>
              <a:path w="2924175" h="171450">
                <a:moveTo>
                  <a:pt x="2923794" y="0"/>
                </a:moveTo>
                <a:lnTo>
                  <a:pt x="0" y="0"/>
                </a:lnTo>
                <a:lnTo>
                  <a:pt x="0" y="171450"/>
                </a:lnTo>
                <a:lnTo>
                  <a:pt x="2923794" y="171450"/>
                </a:lnTo>
                <a:lnTo>
                  <a:pt x="2923794" y="0"/>
                </a:lnTo>
                <a:close/>
              </a:path>
            </a:pathLst>
          </a:custGeom>
          <a:solidFill>
            <a:srgbClr val="32374B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70" name="object 71">
            <a:extLst>
              <a:ext uri="{FF2B5EF4-FFF2-40B4-BE49-F238E27FC236}">
                <a16:creationId xmlns:a16="http://schemas.microsoft.com/office/drawing/2014/main" id="{00C9F8DF-9957-E6D3-8A73-A52F10B3863E}"/>
              </a:ext>
            </a:extLst>
          </p:cNvPr>
          <p:cNvSpPr/>
          <p:nvPr/>
        </p:nvSpPr>
        <p:spPr>
          <a:xfrm>
            <a:off x="3940155" y="3688684"/>
            <a:ext cx="2493982" cy="159018"/>
          </a:xfrm>
          <a:custGeom>
            <a:avLst/>
            <a:gdLst/>
            <a:ahLst/>
            <a:cxnLst/>
            <a:rect l="l" t="t" r="r" b="b"/>
            <a:pathLst>
              <a:path w="2792095" h="171450">
                <a:moveTo>
                  <a:pt x="2791802" y="0"/>
                </a:moveTo>
                <a:lnTo>
                  <a:pt x="0" y="0"/>
                </a:lnTo>
                <a:lnTo>
                  <a:pt x="0" y="171450"/>
                </a:lnTo>
                <a:lnTo>
                  <a:pt x="2791802" y="171450"/>
                </a:lnTo>
                <a:lnTo>
                  <a:pt x="2791802" y="0"/>
                </a:lnTo>
                <a:close/>
              </a:path>
            </a:pathLst>
          </a:custGeom>
          <a:solidFill>
            <a:srgbClr val="FFD5BA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75" name="object 48">
            <a:extLst>
              <a:ext uri="{FF2B5EF4-FFF2-40B4-BE49-F238E27FC236}">
                <a16:creationId xmlns:a16="http://schemas.microsoft.com/office/drawing/2014/main" id="{6D204D57-C2F9-F16B-A733-A6666245A4A0}"/>
              </a:ext>
            </a:extLst>
          </p:cNvPr>
          <p:cNvSpPr/>
          <p:nvPr/>
        </p:nvSpPr>
        <p:spPr>
          <a:xfrm>
            <a:off x="3932429" y="4149214"/>
            <a:ext cx="2304000" cy="180000"/>
          </a:xfrm>
          <a:custGeom>
            <a:avLst/>
            <a:gdLst/>
            <a:ahLst/>
            <a:cxnLst/>
            <a:rect l="l" t="t" r="r" b="b"/>
            <a:pathLst>
              <a:path w="1530985" h="171450">
                <a:moveTo>
                  <a:pt x="1530477" y="0"/>
                </a:moveTo>
                <a:lnTo>
                  <a:pt x="0" y="0"/>
                </a:lnTo>
                <a:lnTo>
                  <a:pt x="0" y="171449"/>
                </a:lnTo>
                <a:lnTo>
                  <a:pt x="1530477" y="171449"/>
                </a:lnTo>
                <a:lnTo>
                  <a:pt x="1530477" y="0"/>
                </a:lnTo>
                <a:close/>
              </a:path>
            </a:pathLst>
          </a:custGeom>
          <a:solidFill>
            <a:srgbClr val="FF8E0D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77" name="object 34">
            <a:extLst>
              <a:ext uri="{FF2B5EF4-FFF2-40B4-BE49-F238E27FC236}">
                <a16:creationId xmlns:a16="http://schemas.microsoft.com/office/drawing/2014/main" id="{3B2B39CF-3FC6-F930-E412-F14898276253}"/>
              </a:ext>
            </a:extLst>
          </p:cNvPr>
          <p:cNvSpPr txBox="1"/>
          <p:nvPr/>
        </p:nvSpPr>
        <p:spPr>
          <a:xfrm>
            <a:off x="247661" y="3199083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</a:rPr>
              <a:t>FIPECqPREV</a:t>
            </a:r>
          </a:p>
        </p:txBody>
      </p:sp>
      <p:sp>
        <p:nvSpPr>
          <p:cNvPr id="79" name="object 34">
            <a:extLst>
              <a:ext uri="{FF2B5EF4-FFF2-40B4-BE49-F238E27FC236}">
                <a16:creationId xmlns:a16="http://schemas.microsoft.com/office/drawing/2014/main" id="{4A1B46F7-66A6-374F-7253-BA5E4B494918}"/>
              </a:ext>
            </a:extLst>
          </p:cNvPr>
          <p:cNvSpPr txBox="1"/>
          <p:nvPr/>
        </p:nvSpPr>
        <p:spPr>
          <a:xfrm>
            <a:off x="3932429" y="3212032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</a:rPr>
              <a:t>FIPECqPREV</a:t>
            </a:r>
          </a:p>
        </p:txBody>
      </p:sp>
      <p:sp>
        <p:nvSpPr>
          <p:cNvPr id="80" name="object 34">
            <a:extLst>
              <a:ext uri="{FF2B5EF4-FFF2-40B4-BE49-F238E27FC236}">
                <a16:creationId xmlns:a16="http://schemas.microsoft.com/office/drawing/2014/main" id="{6F6A7DEB-9908-8C4A-8D2A-7178A098E468}"/>
              </a:ext>
            </a:extLst>
          </p:cNvPr>
          <p:cNvSpPr txBox="1"/>
          <p:nvPr/>
        </p:nvSpPr>
        <p:spPr>
          <a:xfrm>
            <a:off x="261129" y="3674734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80" dirty="0">
                <a:solidFill>
                  <a:srgbClr val="323031"/>
                </a:solidFill>
                <a:latin typeface="Gill Sans MT"/>
                <a:cs typeface="Gill Sans MT"/>
              </a:rPr>
              <a:t>CD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1" name="object 34">
            <a:extLst>
              <a:ext uri="{FF2B5EF4-FFF2-40B4-BE49-F238E27FC236}">
                <a16:creationId xmlns:a16="http://schemas.microsoft.com/office/drawing/2014/main" id="{836067AC-D7EB-149B-C6E7-31BF7251C59A}"/>
              </a:ext>
            </a:extLst>
          </p:cNvPr>
          <p:cNvSpPr txBox="1"/>
          <p:nvPr/>
        </p:nvSpPr>
        <p:spPr>
          <a:xfrm>
            <a:off x="3969322" y="3676998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80" dirty="0">
                <a:solidFill>
                  <a:srgbClr val="323031"/>
                </a:solidFill>
                <a:latin typeface="Gill Sans MT"/>
                <a:cs typeface="Gill Sans MT"/>
              </a:rPr>
              <a:t>CD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2" name="object 33">
            <a:extLst>
              <a:ext uri="{FF2B5EF4-FFF2-40B4-BE49-F238E27FC236}">
                <a16:creationId xmlns:a16="http://schemas.microsoft.com/office/drawing/2014/main" id="{1889DC6E-C4B5-7C42-B613-9D6E5061BDCB}"/>
              </a:ext>
            </a:extLst>
          </p:cNvPr>
          <p:cNvSpPr txBox="1"/>
          <p:nvPr/>
        </p:nvSpPr>
        <p:spPr>
          <a:xfrm>
            <a:off x="264238" y="4113483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3" name="object 33">
            <a:extLst>
              <a:ext uri="{FF2B5EF4-FFF2-40B4-BE49-F238E27FC236}">
                <a16:creationId xmlns:a16="http://schemas.microsoft.com/office/drawing/2014/main" id="{D4EA2F57-4DAD-B736-DAFC-20AAAD289A06}"/>
              </a:ext>
            </a:extLst>
          </p:cNvPr>
          <p:cNvSpPr txBox="1"/>
          <p:nvPr/>
        </p:nvSpPr>
        <p:spPr>
          <a:xfrm>
            <a:off x="3960801" y="4142188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  <p:pic>
        <p:nvPicPr>
          <p:cNvPr id="85" name="Imagem 84">
            <a:extLst>
              <a:ext uri="{FF2B5EF4-FFF2-40B4-BE49-F238E27FC236}">
                <a16:creationId xmlns:a16="http://schemas.microsoft.com/office/drawing/2014/main" id="{1D65E1F4-35FC-D7DB-F102-312192C18A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004" y="6406498"/>
            <a:ext cx="7280939" cy="30731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577850"/>
          </a:xfrm>
          <a:custGeom>
            <a:avLst/>
            <a:gdLst/>
            <a:ahLst/>
            <a:cxnLst/>
            <a:rect l="l" t="t" r="r" b="b"/>
            <a:pathLst>
              <a:path w="7560309" h="577850">
                <a:moveTo>
                  <a:pt x="0" y="577608"/>
                </a:moveTo>
                <a:lnTo>
                  <a:pt x="7560005" y="577608"/>
                </a:lnTo>
                <a:lnTo>
                  <a:pt x="7560005" y="0"/>
                </a:lnTo>
                <a:lnTo>
                  <a:pt x="0" y="0"/>
                </a:lnTo>
                <a:lnTo>
                  <a:pt x="0" y="577608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14" noProof="0" dirty="0">
                <a:solidFill>
                  <a:srgbClr val="FF8E0D"/>
                </a:solidFill>
                <a:latin typeface="Arial"/>
                <a:cs typeface="Arial"/>
              </a:rPr>
              <a:t>FIPECqPREV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-12700" y="204877"/>
            <a:ext cx="7585709" cy="193040"/>
            <a:chOff x="-12700" y="204877"/>
            <a:chExt cx="7585709" cy="193040"/>
          </a:xfrm>
        </p:grpSpPr>
        <p:sp>
          <p:nvSpPr>
            <p:cNvPr id="5" name="object 5"/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7429930" y="217577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429930" y="273403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7429930" y="329225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9930" y="385051"/>
              <a:ext cx="130175" cy="0"/>
            </a:xfrm>
            <a:custGeom>
              <a:avLst/>
              <a:gdLst/>
              <a:ahLst/>
              <a:cxnLst/>
              <a:rect l="l" t="t" r="r" b="b"/>
              <a:pathLst>
                <a:path w="130175">
                  <a:moveTo>
                    <a:pt x="0" y="0"/>
                  </a:moveTo>
                  <a:lnTo>
                    <a:pt x="130074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927320" y="176195"/>
            <a:ext cx="1466493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81018" y="112959"/>
            <a:ext cx="1958975" cy="353695"/>
            <a:chOff x="5610603" y="131345"/>
            <a:chExt cx="1958975" cy="353695"/>
          </a:xfrm>
        </p:grpSpPr>
        <p:sp>
          <p:nvSpPr>
            <p:cNvPr id="15" name="object 15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8596" y="297511"/>
              <a:ext cx="95250" cy="9525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-1" y="7980602"/>
            <a:ext cx="7588251" cy="2712798"/>
            <a:chOff x="0" y="8001013"/>
            <a:chExt cx="7586444" cy="2691307"/>
          </a:xfrm>
        </p:grpSpPr>
        <p:sp>
          <p:nvSpPr>
            <p:cNvPr id="18" name="object 18"/>
            <p:cNvSpPr/>
            <p:nvPr/>
          </p:nvSpPr>
          <p:spPr>
            <a:xfrm>
              <a:off x="0" y="10151300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002" y="10270869"/>
              <a:ext cx="809995" cy="3015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0" y="8001013"/>
              <a:ext cx="7586444" cy="2144395"/>
            </a:xfrm>
            <a:custGeom>
              <a:avLst/>
              <a:gdLst/>
              <a:ahLst/>
              <a:cxnLst/>
              <a:rect l="l" t="t" r="r" b="b"/>
              <a:pathLst>
                <a:path w="7560309" h="2144395">
                  <a:moveTo>
                    <a:pt x="7559992" y="0"/>
                  </a:moveTo>
                  <a:lnTo>
                    <a:pt x="0" y="0"/>
                  </a:lnTo>
                  <a:lnTo>
                    <a:pt x="0" y="2144242"/>
                  </a:lnTo>
                  <a:lnTo>
                    <a:pt x="7559992" y="2144242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FFF3E6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996000" y="8462155"/>
              <a:ext cx="5568315" cy="0"/>
            </a:xfrm>
            <a:custGeom>
              <a:avLst/>
              <a:gdLst/>
              <a:ahLst/>
              <a:cxnLst/>
              <a:rect l="l" t="t" r="r" b="b"/>
              <a:pathLst>
                <a:path w="5568315">
                  <a:moveTo>
                    <a:pt x="0" y="0"/>
                  </a:moveTo>
                  <a:lnTo>
                    <a:pt x="5567997" y="0"/>
                  </a:lnTo>
                </a:path>
              </a:pathLst>
            </a:custGeom>
            <a:ln w="19304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23" name="object 23"/>
          <p:cNvSpPr/>
          <p:nvPr/>
        </p:nvSpPr>
        <p:spPr>
          <a:xfrm>
            <a:off x="238158" y="2070100"/>
            <a:ext cx="6840220" cy="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5" name="object 25"/>
          <p:cNvSpPr txBox="1"/>
          <p:nvPr/>
        </p:nvSpPr>
        <p:spPr>
          <a:xfrm>
            <a:off x="238158" y="2179193"/>
            <a:ext cx="6865620" cy="39395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751840" algn="just">
              <a:lnSpc>
                <a:spcPct val="75000"/>
              </a:lnSpc>
              <a:spcBef>
                <a:spcPts val="550"/>
              </a:spcBef>
            </a:pPr>
            <a:r>
              <a:rPr lang="pt-BR" sz="14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COMPARATIVO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2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10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OS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8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FUNDOS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9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10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INVESTIMENTOS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9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</a:t>
            </a:r>
            <a:r>
              <a:rPr lang="pt-BR" sz="14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6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PREVIDÊNCIA </a:t>
            </a:r>
            <a:r>
              <a:rPr lang="pt-BR" sz="1400" spc="-11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LISTADOS</a:t>
            </a:r>
            <a:r>
              <a:rPr lang="pt-BR" sz="1400" spc="-8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4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NA</a:t>
            </a:r>
            <a:r>
              <a:rPr lang="pt-BR" sz="1400" spc="-8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400" spc="-1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ANBIMA</a:t>
            </a:r>
            <a:endParaRPr lang="pt-BR" sz="1400" noProof="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31903" y="8077803"/>
            <a:ext cx="20967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spc="-170" noProof="0" dirty="0">
                <a:solidFill>
                  <a:srgbClr val="33384C"/>
                </a:solidFill>
                <a:latin typeface="Arial MT"/>
                <a:cs typeface="Arial MT"/>
              </a:rPr>
              <a:t>DESTAQUE</a:t>
            </a:r>
            <a:r>
              <a:rPr lang="pt-BR" sz="2000" spc="-80" noProof="0" dirty="0">
                <a:solidFill>
                  <a:srgbClr val="33384C"/>
                </a:solidFill>
                <a:latin typeface="Arial MT"/>
                <a:cs typeface="Arial MT"/>
              </a:rPr>
              <a:t> </a:t>
            </a:r>
            <a:r>
              <a:rPr lang="pt-BR" sz="2000" spc="-140" noProof="0" dirty="0">
                <a:solidFill>
                  <a:srgbClr val="33384C"/>
                </a:solidFill>
                <a:latin typeface="Arial MT"/>
                <a:cs typeface="Arial MT"/>
              </a:rPr>
              <a:t>FIPECq</a:t>
            </a:r>
            <a:endParaRPr lang="pt-BR" sz="2000" noProof="0" dirty="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12197" y="8650282"/>
            <a:ext cx="5135880" cy="906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1100"/>
              </a:lnSpc>
              <a:spcBef>
                <a:spcPts val="100"/>
              </a:spcBef>
            </a:pPr>
            <a:r>
              <a:rPr lang="pt-BR" sz="1200" b="1" noProof="0" dirty="0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80" noProof="0" dirty="0">
                <a:solidFill>
                  <a:srgbClr val="231F20"/>
                </a:solidFill>
                <a:latin typeface="Arial"/>
                <a:cs typeface="Arial"/>
              </a:rPr>
              <a:t>PORTAL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5" noProof="0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45" noProof="0" dirty="0">
                <a:solidFill>
                  <a:srgbClr val="231F20"/>
                </a:solidFill>
                <a:latin typeface="Arial"/>
                <a:cs typeface="Arial"/>
              </a:rPr>
              <a:t>EDUCAÇÃO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FINANCEIRA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20" noProof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PREVIDENCIÁRIA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DA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25" noProof="0" dirty="0">
                <a:solidFill>
                  <a:srgbClr val="231F20"/>
                </a:solidFill>
                <a:latin typeface="Arial"/>
                <a:cs typeface="Arial"/>
              </a:rPr>
              <a:t>FIPECq,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VOCÊ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40" noProof="0" dirty="0">
                <a:solidFill>
                  <a:srgbClr val="231F20"/>
                </a:solidFill>
                <a:latin typeface="Arial"/>
                <a:cs typeface="Arial"/>
              </a:rPr>
              <a:t>PODE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70" noProof="0" dirty="0">
                <a:solidFill>
                  <a:srgbClr val="231F20"/>
                </a:solidFill>
                <a:latin typeface="Arial"/>
                <a:cs typeface="Arial"/>
              </a:rPr>
              <a:t>PLANEJAR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5" noProof="0" dirty="0">
                <a:solidFill>
                  <a:srgbClr val="231F20"/>
                </a:solidFill>
                <a:latin typeface="Arial"/>
                <a:cs typeface="Arial"/>
              </a:rPr>
              <a:t>SUAS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5" noProof="0" dirty="0">
                <a:solidFill>
                  <a:srgbClr val="231F20"/>
                </a:solidFill>
                <a:latin typeface="Arial"/>
                <a:cs typeface="Arial"/>
              </a:rPr>
              <a:t>DESPESAS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70" noProof="0" dirty="0">
                <a:solidFill>
                  <a:srgbClr val="231F20"/>
                </a:solidFill>
                <a:latin typeface="Arial"/>
                <a:cs typeface="Arial"/>
              </a:rPr>
              <a:t>MENSAIS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20" noProof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ORGANIZAR,</a:t>
            </a:r>
            <a:endParaRPr lang="pt-BR" sz="1200" noProof="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DA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35" noProof="0" dirty="0">
                <a:solidFill>
                  <a:srgbClr val="231F20"/>
                </a:solidFill>
                <a:latin typeface="Arial"/>
                <a:cs typeface="Arial"/>
              </a:rPr>
              <a:t>MELHOR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MANEIRA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POSSÍVEL,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noProof="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95" noProof="0" dirty="0">
                <a:solidFill>
                  <a:srgbClr val="231F20"/>
                </a:solidFill>
                <a:latin typeface="Arial"/>
                <a:cs typeface="Arial"/>
              </a:rPr>
              <a:t>SEU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ORÇAMENTO.</a:t>
            </a:r>
            <a:endParaRPr lang="pt-BR" sz="1200" noProof="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lang="pt-BR" sz="1100" spc="-55" noProof="0" dirty="0">
                <a:solidFill>
                  <a:srgbClr val="231F20"/>
                </a:solidFill>
                <a:latin typeface="Arial MT"/>
                <a:cs typeface="Arial MT"/>
              </a:rPr>
              <a:t>Acesse</a:t>
            </a:r>
            <a:r>
              <a:rPr lang="pt-BR" sz="1100" spc="-4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50" noProof="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20" noProof="0" dirty="0">
                <a:solidFill>
                  <a:srgbClr val="231F20"/>
                </a:solidFill>
                <a:latin typeface="Arial MT"/>
                <a:cs typeface="Arial MT"/>
              </a:rPr>
              <a:t>planilha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35" noProof="0" dirty="0">
                <a:solidFill>
                  <a:srgbClr val="231F20"/>
                </a:solidFill>
                <a:latin typeface="Arial MT"/>
                <a:cs typeface="Arial MT"/>
              </a:rPr>
              <a:t>gastos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comece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hoje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mesmo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50" noProof="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melhorar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45" noProof="0" dirty="0">
                <a:solidFill>
                  <a:srgbClr val="231F20"/>
                </a:solidFill>
                <a:latin typeface="Arial MT"/>
                <a:cs typeface="Arial MT"/>
              </a:rPr>
              <a:t>sua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35" noProof="0" dirty="0">
                <a:solidFill>
                  <a:srgbClr val="231F20"/>
                </a:solidFill>
                <a:latin typeface="Arial MT"/>
                <a:cs typeface="Arial MT"/>
              </a:rPr>
              <a:t>saúde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10" noProof="0" dirty="0">
                <a:solidFill>
                  <a:srgbClr val="231F20"/>
                </a:solidFill>
                <a:latin typeface="Arial MT"/>
                <a:cs typeface="Arial MT"/>
              </a:rPr>
              <a:t>financeira.</a:t>
            </a:r>
            <a:endParaRPr lang="pt-BR" sz="1100" noProof="0" dirty="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089910" y="9671186"/>
            <a:ext cx="1297940" cy="342900"/>
          </a:xfrm>
          <a:custGeom>
            <a:avLst/>
            <a:gdLst/>
            <a:ahLst/>
            <a:cxnLst/>
            <a:rect l="l" t="t" r="r" b="b"/>
            <a:pathLst>
              <a:path w="1372870" h="342900">
                <a:moveTo>
                  <a:pt x="1201280" y="0"/>
                </a:moveTo>
                <a:lnTo>
                  <a:pt x="171450" y="0"/>
                </a:lnTo>
                <a:lnTo>
                  <a:pt x="125871" y="6124"/>
                </a:lnTo>
                <a:lnTo>
                  <a:pt x="84915" y="23407"/>
                </a:lnTo>
                <a:lnTo>
                  <a:pt x="50215" y="50215"/>
                </a:lnTo>
                <a:lnTo>
                  <a:pt x="23407" y="84915"/>
                </a:lnTo>
                <a:lnTo>
                  <a:pt x="6124" y="125871"/>
                </a:lnTo>
                <a:lnTo>
                  <a:pt x="0" y="171450"/>
                </a:lnTo>
                <a:lnTo>
                  <a:pt x="6124" y="217028"/>
                </a:lnTo>
                <a:lnTo>
                  <a:pt x="23407" y="257984"/>
                </a:lnTo>
                <a:lnTo>
                  <a:pt x="50215" y="292684"/>
                </a:lnTo>
                <a:lnTo>
                  <a:pt x="84915" y="319492"/>
                </a:lnTo>
                <a:lnTo>
                  <a:pt x="125871" y="336775"/>
                </a:lnTo>
                <a:lnTo>
                  <a:pt x="171450" y="342900"/>
                </a:lnTo>
                <a:lnTo>
                  <a:pt x="1201280" y="342900"/>
                </a:lnTo>
                <a:lnTo>
                  <a:pt x="1246859" y="336775"/>
                </a:lnTo>
                <a:lnTo>
                  <a:pt x="1287815" y="319492"/>
                </a:lnTo>
                <a:lnTo>
                  <a:pt x="1322514" y="292684"/>
                </a:lnTo>
                <a:lnTo>
                  <a:pt x="1349322" y="257984"/>
                </a:lnTo>
                <a:lnTo>
                  <a:pt x="1366606" y="217028"/>
                </a:lnTo>
                <a:lnTo>
                  <a:pt x="1372730" y="171450"/>
                </a:lnTo>
                <a:lnTo>
                  <a:pt x="1366606" y="125871"/>
                </a:lnTo>
                <a:lnTo>
                  <a:pt x="1349322" y="84915"/>
                </a:lnTo>
                <a:lnTo>
                  <a:pt x="1322514" y="50215"/>
                </a:lnTo>
                <a:lnTo>
                  <a:pt x="1287815" y="23407"/>
                </a:lnTo>
                <a:lnTo>
                  <a:pt x="1246859" y="6124"/>
                </a:lnTo>
                <a:lnTo>
                  <a:pt x="1201280" y="0"/>
                </a:lnTo>
                <a:close/>
              </a:path>
            </a:pathLst>
          </a:custGeom>
          <a:solidFill>
            <a:srgbClr val="FF8F0D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32" name="object 32"/>
          <p:cNvSpPr txBox="1"/>
          <p:nvPr/>
        </p:nvSpPr>
        <p:spPr>
          <a:xfrm>
            <a:off x="3415726" y="9773830"/>
            <a:ext cx="727075" cy="1250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700" b="1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pt-BR" sz="700" b="1" spc="114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700" b="1" spc="-1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AQUI!</a:t>
            </a:r>
            <a:endParaRPr lang="pt-BR" sz="7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="1" spc="-82" baseline="2923" dirty="0">
              <a:solidFill>
                <a:srgbClr val="000000"/>
              </a:solidFill>
              <a:latin typeface="Roboto Cn"/>
            </a:endParaRPr>
          </a:p>
          <a:p>
            <a:pPr>
              <a:lnSpc>
                <a:spcPts val="1140"/>
              </a:lnSpc>
              <a:tabLst>
                <a:tab pos="3597910" algn="l"/>
              </a:tabLst>
            </a:pP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xfrm>
            <a:off x="7042232" y="10333630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4</a:t>
            </a:fld>
            <a:endParaRPr lang="pt-BR" spc="-50" noProof="0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714D4D7-5CFE-82CE-3881-A18041811CA3}"/>
              </a:ext>
            </a:extLst>
          </p:cNvPr>
          <p:cNvSpPr txBox="1"/>
          <p:nvPr/>
        </p:nvSpPr>
        <p:spPr>
          <a:xfrm>
            <a:off x="202621" y="2684045"/>
            <a:ext cx="699171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comparar o desempenho do FIPECqPREV com a categoria “Balanceados até 15% de exposição à renda variável” — agrupamento de fundos que melhor reflete a atual composição da carteira de investimentos do Plano — observa-se que, no mês de junho, o FIPECqPREV apresentou desempenho em linha com a rentabilidade média dos fundos de previdência complementar aberta integrantes dessa categoria.</a:t>
            </a:r>
          </a:p>
          <a:p>
            <a:pPr algn="just"/>
            <a:endParaRPr lang="pt-BR" sz="1100" dirty="0">
              <a:solidFill>
                <a:srgbClr val="5858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10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 dados da ANBIMA, consolidados pela Consultoria Aditus e apresentados no quadro abaixo, os fundos vinculados a planos de previdência complementar aberta registraram retorno médio de 5,53% em junho de 2026, enquanto o FIPECqPREV apresentou rentabilidade líquida igualmente de 5,53% no período: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0319"/>
            <a:ext cx="476316" cy="25721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4FEB6483-645F-4E37-6ADA-DACF3E7A9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133" y="160318"/>
            <a:ext cx="202367" cy="257211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24B1CFBC-A2F4-EDFF-1330-A22F19B22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330" y="10194940"/>
            <a:ext cx="1066949" cy="428685"/>
          </a:xfrm>
          <a:prstGeom prst="rect">
            <a:avLst/>
          </a:prstGeom>
        </p:spPr>
      </p:pic>
      <p:pic>
        <p:nvPicPr>
          <p:cNvPr id="27" name="Imagem 26" descr="Logotipo&#10;&#10;O conteúdo gerado por IA pode estar incorreto.">
            <a:extLst>
              <a:ext uri="{FF2B5EF4-FFF2-40B4-BE49-F238E27FC236}">
                <a16:creationId xmlns:a16="http://schemas.microsoft.com/office/drawing/2014/main" id="{F2434726-D169-68C6-2858-9AD5BFB38E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36" name="object 22">
            <a:extLst>
              <a:ext uri="{FF2B5EF4-FFF2-40B4-BE49-F238E27FC236}">
                <a16:creationId xmlns:a16="http://schemas.microsoft.com/office/drawing/2014/main" id="{0D1D4148-0E32-7FBE-6784-FA5789EF33D4}"/>
              </a:ext>
            </a:extLst>
          </p:cNvPr>
          <p:cNvSpPr/>
          <p:nvPr/>
        </p:nvSpPr>
        <p:spPr>
          <a:xfrm>
            <a:off x="266278" y="1770400"/>
            <a:ext cx="5940000" cy="45719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ACECEABC-366E-C862-D0C5-1CB7215FF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278" y="671835"/>
            <a:ext cx="6813343" cy="1252384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504B3B4B-A175-EC5C-E6AC-3D3A513BBE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034" y="4440351"/>
            <a:ext cx="3279734" cy="3573349"/>
          </a:xfrm>
          <a:prstGeom prst="rect">
            <a:avLst/>
          </a:prstGeom>
        </p:spPr>
      </p:pic>
      <p:sp>
        <p:nvSpPr>
          <p:cNvPr id="41" name="Seta: para a Esquerda 40">
            <a:extLst>
              <a:ext uri="{FF2B5EF4-FFF2-40B4-BE49-F238E27FC236}">
                <a16:creationId xmlns:a16="http://schemas.microsoft.com/office/drawing/2014/main" id="{B1883AE2-3DB7-A471-6CE8-327A64EDC63B}"/>
              </a:ext>
            </a:extLst>
          </p:cNvPr>
          <p:cNvSpPr/>
          <p:nvPr/>
        </p:nvSpPr>
        <p:spPr>
          <a:xfrm>
            <a:off x="3190040" y="5752611"/>
            <a:ext cx="432728" cy="457866"/>
          </a:xfrm>
          <a:prstGeom prst="leftArrow">
            <a:avLst/>
          </a:prstGeom>
          <a:solidFill>
            <a:srgbClr val="FF8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Words>1105</Words>
  <Application>Microsoft Office PowerPoint</Application>
  <PresentationFormat>Personalizar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5" baseType="lpstr">
      <vt:lpstr>Arial</vt:lpstr>
      <vt:lpstr>Arial MT</vt:lpstr>
      <vt:lpstr>Arial Narrow</vt:lpstr>
      <vt:lpstr>Calibri</vt:lpstr>
      <vt:lpstr>Gill Sans MT</vt:lpstr>
      <vt:lpstr>Roboto Cn</vt:lpstr>
      <vt:lpstr>Sego UI</vt:lpstr>
      <vt:lpstr>Segoe UI Semibold</vt:lpstr>
      <vt:lpstr>Segoe UI Variable Display</vt:lpstr>
      <vt:lpstr>Trebuchet MS</vt:lpstr>
      <vt:lpstr>Office Theme</vt:lpstr>
      <vt:lpstr>Informativo FIPECqPREV</vt:lpstr>
      <vt:lpstr>Informativo FIPECqPREV</vt:lpstr>
      <vt:lpstr>Informativo FIPECqPREV</vt:lpstr>
      <vt:lpstr>Informativo FIPECqPREV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Henrique Morais</dc:creator>
  <cp:lastModifiedBy>gutemberg</cp:lastModifiedBy>
  <cp:revision>53</cp:revision>
  <cp:lastPrinted>2026-06-17T17:58:21Z</cp:lastPrinted>
  <dcterms:created xsi:type="dcterms:W3CDTF">2025-09-18T17:46:29Z</dcterms:created>
  <dcterms:modified xsi:type="dcterms:W3CDTF">2026-08-12T13:43:50Z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2025-08-07T00:00:00Z</vt:filetime>
  </property>
  <property fmtid="{D5CDD505-2E9C-101B-9397-08002B2CF9AE}" pid="3" name="Creator">
    <vt:lpwstr>Adobe InDesign 20.5 (Windows)</vt:lpwstr>
  </property>
  <property fmtid="{D5CDD505-2E9C-101B-9397-08002B2CF9AE}" pid="4" name="LastSaved">
    <vt:filetime>2025-09-18T00:00:00Z</vt:filetime>
  </property>
  <property fmtid="{D5CDD505-2E9C-101B-9397-08002B2CF9AE}" pid="5" name="Producer">
    <vt:lpwstr>Adobe PDF Library 17.0</vt:lpwstr>
  </property>
</Properties>
</file>